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Architects Daughter"/>
      <p:regular r:id="rId20"/>
    </p:embeddedFont>
    <p:embeddedFont>
      <p:font typeface="Anton"/>
      <p:regular r:id="rId21"/>
    </p:embeddedFont>
    <p:embeddedFont>
      <p:font typeface="Poppins"/>
      <p:regular r:id="rId22"/>
      <p:bold r:id="rId23"/>
      <p:italic r:id="rId24"/>
      <p:boldItalic r:id="rId25"/>
    </p:embeddedFont>
    <p:embeddedFont>
      <p:font typeface="Barlow Condensed"/>
      <p:regular r:id="rId26"/>
      <p:bold r:id="rId27"/>
      <p:italic r:id="rId28"/>
      <p:boldItalic r:id="rId29"/>
    </p:embeddedFont>
    <p:embeddedFont>
      <p:font typeface="Barlow Semi Condensed Medium"/>
      <p:regular r:id="rId30"/>
      <p:bold r:id="rId31"/>
      <p:italic r:id="rId32"/>
      <p:boldItalic r:id="rId33"/>
    </p:embeddedFont>
    <p:embeddedFont>
      <p:font typeface="Barlow Semi Condensed"/>
      <p:regular r:id="rId34"/>
      <p:bold r:id="rId35"/>
      <p:italic r:id="rId36"/>
      <p:boldItalic r:id="rId37"/>
    </p:embeddedFont>
    <p:embeddedFont>
      <p:font typeface="Archivo"/>
      <p:regular r:id="rId38"/>
      <p:bold r:id="rId39"/>
      <p:italic r:id="rId40"/>
      <p:boldItalic r:id="rId41"/>
    </p:embeddedFont>
    <p:embeddedFont>
      <p:font typeface="Barlow"/>
      <p:regular r:id="rId42"/>
      <p:bold r:id="rId43"/>
      <p:italic r:id="rId44"/>
      <p:boldItalic r:id="rId45"/>
    </p:embeddedFont>
    <p:embeddedFont>
      <p:font typeface="Barlow Semi Condensed SemiBold"/>
      <p:regular r:id="rId46"/>
      <p:bold r:id="rId47"/>
      <p:italic r:id="rId48"/>
      <p:boldItalic r:id="rId49"/>
    </p:embeddedFont>
    <p:embeddedFont>
      <p:font typeface="Homemade Apple"/>
      <p:regular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Archivo-italic.fntdata"/><Relationship Id="rId42" Type="http://schemas.openxmlformats.org/officeDocument/2006/relationships/font" Target="fonts/Barlow-regular.fntdata"/><Relationship Id="rId41" Type="http://schemas.openxmlformats.org/officeDocument/2006/relationships/font" Target="fonts/Archivo-boldItalic.fntdata"/><Relationship Id="rId44" Type="http://schemas.openxmlformats.org/officeDocument/2006/relationships/font" Target="fonts/Barlow-italic.fntdata"/><Relationship Id="rId43" Type="http://schemas.openxmlformats.org/officeDocument/2006/relationships/font" Target="fonts/Barlow-bold.fntdata"/><Relationship Id="rId46" Type="http://schemas.openxmlformats.org/officeDocument/2006/relationships/font" Target="fonts/BarlowSemiCondensedSemiBold-regular.fntdata"/><Relationship Id="rId45" Type="http://schemas.openxmlformats.org/officeDocument/2006/relationships/font" Target="fonts/Barlow-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arlowSemiCondensedSemiBold-italic.fntdata"/><Relationship Id="rId47" Type="http://schemas.openxmlformats.org/officeDocument/2006/relationships/font" Target="fonts/BarlowSemiCondensedSemiBold-bold.fntdata"/><Relationship Id="rId49" Type="http://schemas.openxmlformats.org/officeDocument/2006/relationships/font" Target="fonts/BarlowSemiCondensed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SemiCondensedMedium-bold.fntdata"/><Relationship Id="rId30" Type="http://schemas.openxmlformats.org/officeDocument/2006/relationships/font" Target="fonts/BarlowSemiCondensedMedium-regular.fntdata"/><Relationship Id="rId33" Type="http://schemas.openxmlformats.org/officeDocument/2006/relationships/font" Target="fonts/BarlowSemiCondensedMedium-boldItalic.fntdata"/><Relationship Id="rId32" Type="http://schemas.openxmlformats.org/officeDocument/2006/relationships/font" Target="fonts/BarlowSemiCondensedMedium-italic.fntdata"/><Relationship Id="rId35" Type="http://schemas.openxmlformats.org/officeDocument/2006/relationships/font" Target="fonts/BarlowSemiCondensed-bold.fntdata"/><Relationship Id="rId34" Type="http://schemas.openxmlformats.org/officeDocument/2006/relationships/font" Target="fonts/BarlowSemiCondensed-regular.fntdata"/><Relationship Id="rId37" Type="http://schemas.openxmlformats.org/officeDocument/2006/relationships/font" Target="fonts/BarlowSemiCondensed-boldItalic.fntdata"/><Relationship Id="rId36" Type="http://schemas.openxmlformats.org/officeDocument/2006/relationships/font" Target="fonts/BarlowSemiCondensed-italic.fntdata"/><Relationship Id="rId39" Type="http://schemas.openxmlformats.org/officeDocument/2006/relationships/font" Target="fonts/Archivo-bold.fntdata"/><Relationship Id="rId38" Type="http://schemas.openxmlformats.org/officeDocument/2006/relationships/font" Target="fonts/Archivo-regular.fntdata"/><Relationship Id="rId20" Type="http://schemas.openxmlformats.org/officeDocument/2006/relationships/font" Target="fonts/ArchitectsDaughter-regular.fntdata"/><Relationship Id="rId22" Type="http://schemas.openxmlformats.org/officeDocument/2006/relationships/font" Target="fonts/Poppins-regular.fntdata"/><Relationship Id="rId21" Type="http://schemas.openxmlformats.org/officeDocument/2006/relationships/font" Target="fonts/Anton-regular.fntdata"/><Relationship Id="rId24" Type="http://schemas.openxmlformats.org/officeDocument/2006/relationships/font" Target="fonts/Poppins-italic.fntdata"/><Relationship Id="rId23" Type="http://schemas.openxmlformats.org/officeDocument/2006/relationships/font" Target="fonts/Poppins-bold.fntdata"/><Relationship Id="rId26" Type="http://schemas.openxmlformats.org/officeDocument/2006/relationships/font" Target="fonts/BarlowCondensed-regular.fntdata"/><Relationship Id="rId25" Type="http://schemas.openxmlformats.org/officeDocument/2006/relationships/font" Target="fonts/Poppins-boldItalic.fntdata"/><Relationship Id="rId28" Type="http://schemas.openxmlformats.org/officeDocument/2006/relationships/font" Target="fonts/BarlowCondensed-italic.fntdata"/><Relationship Id="rId27" Type="http://schemas.openxmlformats.org/officeDocument/2006/relationships/font" Target="fonts/BarlowCondensed-bold.fntdata"/><Relationship Id="rId29" Type="http://schemas.openxmlformats.org/officeDocument/2006/relationships/font" Target="fonts/BarlowCondensed-boldItalic.fntdata"/><Relationship Id="rId50" Type="http://schemas.openxmlformats.org/officeDocument/2006/relationships/font" Target="fonts/HomemadeAppl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yFXiS4Atgmagpkh2hejjdEX67vfcZyzbLUI5BtuTqW8/edi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2" name="Shape 1532"/>
        <p:cNvGrpSpPr/>
        <p:nvPr/>
      </p:nvGrpSpPr>
      <p:grpSpPr>
        <a:xfrm>
          <a:off x="0" y="0"/>
          <a:ext cx="0" cy="0"/>
          <a:chOff x="0" y="0"/>
          <a:chExt cx="0" cy="0"/>
        </a:xfrm>
      </p:grpSpPr>
      <p:sp>
        <p:nvSpPr>
          <p:cNvPr id="1533" name="Google Shape;1533;g8cee744244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8cee744244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3782326f7e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3782326f7e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23782326f7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23782326f7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7" name="Shape 1757"/>
        <p:cNvGrpSpPr/>
        <p:nvPr/>
      </p:nvGrpSpPr>
      <p:grpSpPr>
        <a:xfrm>
          <a:off x="0" y="0"/>
          <a:ext cx="0" cy="0"/>
          <a:chOff x="0" y="0"/>
          <a:chExt cx="0" cy="0"/>
        </a:xfrm>
      </p:grpSpPr>
      <p:sp>
        <p:nvSpPr>
          <p:cNvPr id="1758" name="Google Shape;1758;g23782326f7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9" name="Google Shape;1759;g23782326f7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Course document outline still in progress 4/23/2023</a:t>
            </a:r>
            <a:endParaRPr/>
          </a:p>
          <a:p>
            <a:pPr indent="0" lvl="0" marL="0" rtl="0" algn="l">
              <a:spcBef>
                <a:spcPts val="0"/>
              </a:spcBef>
              <a:spcAft>
                <a:spcPts val="0"/>
              </a:spcAft>
              <a:buNone/>
            </a:pPr>
            <a:r>
              <a:rPr lang="en" u="sng">
                <a:solidFill>
                  <a:schemeClr val="hlink"/>
                </a:solidFill>
                <a:hlinkClick r:id="rId2"/>
              </a:rPr>
              <a:t>https://docs.google.com/document/d/1yFXiS4Atgmagpkh2hejjdEX67vfcZyzbLUI5BtuTqW8/edit</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6" name="Shape 1776"/>
        <p:cNvGrpSpPr/>
        <p:nvPr/>
      </p:nvGrpSpPr>
      <p:grpSpPr>
        <a:xfrm>
          <a:off x="0" y="0"/>
          <a:ext cx="0" cy="0"/>
          <a:chOff x="0" y="0"/>
          <a:chExt cx="0" cy="0"/>
        </a:xfrm>
      </p:grpSpPr>
      <p:sp>
        <p:nvSpPr>
          <p:cNvPr id="1777" name="Google Shape;1777;g23782326f7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8" name="Google Shape;1778;g23782326f7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g8cee744244_1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6" name="Google Shape;1796;g8cee744244_1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8cee744244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8cee744244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1" name="Shape 1561"/>
        <p:cNvGrpSpPr/>
        <p:nvPr/>
      </p:nvGrpSpPr>
      <p:grpSpPr>
        <a:xfrm>
          <a:off x="0" y="0"/>
          <a:ext cx="0" cy="0"/>
          <a:chOff x="0" y="0"/>
          <a:chExt cx="0" cy="0"/>
        </a:xfrm>
      </p:grpSpPr>
      <p:sp>
        <p:nvSpPr>
          <p:cNvPr id="1562" name="Google Shape;1562;g1e1736533c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3" name="Google Shape;1563;g1e1736533c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8d36c46290_0_2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8d36c46290_0_2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38c0e71e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38c0e71e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7" name="Shape 1627"/>
        <p:cNvGrpSpPr/>
        <p:nvPr/>
      </p:nvGrpSpPr>
      <p:grpSpPr>
        <a:xfrm>
          <a:off x="0" y="0"/>
          <a:ext cx="0" cy="0"/>
          <a:chOff x="0" y="0"/>
          <a:chExt cx="0" cy="0"/>
        </a:xfrm>
      </p:grpSpPr>
      <p:sp>
        <p:nvSpPr>
          <p:cNvPr id="1628" name="Google Shape;1628;g8d36c46290_0_2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8d36c46290_0_2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0" name="Shape 1650"/>
        <p:cNvGrpSpPr/>
        <p:nvPr/>
      </p:nvGrpSpPr>
      <p:grpSpPr>
        <a:xfrm>
          <a:off x="0" y="0"/>
          <a:ext cx="0" cy="0"/>
          <a:chOff x="0" y="0"/>
          <a:chExt cx="0" cy="0"/>
        </a:xfrm>
      </p:grpSpPr>
      <p:sp>
        <p:nvSpPr>
          <p:cNvPr id="1651" name="Google Shape;1651;g23782326f7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23782326f7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23782326f7e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23782326f7e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6" name="Shape 1696"/>
        <p:cNvGrpSpPr/>
        <p:nvPr/>
      </p:nvGrpSpPr>
      <p:grpSpPr>
        <a:xfrm>
          <a:off x="0" y="0"/>
          <a:ext cx="0" cy="0"/>
          <a:chOff x="0" y="0"/>
          <a:chExt cx="0" cy="0"/>
        </a:xfrm>
      </p:grpSpPr>
      <p:sp>
        <p:nvSpPr>
          <p:cNvPr id="1697" name="Google Shape;1697;g232b43a4e3c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8" name="Google Shape;1698;g232b43a4e3c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3.xml"/><Relationship Id="rId3" Type="http://schemas.openxmlformats.org/officeDocument/2006/relationships/slide" Target="/ppt/slides/slide10.xml"/><Relationship Id="rId4" Type="http://schemas.openxmlformats.org/officeDocument/2006/relationships/slide" Target="/ppt/slides/slide7.xml"/><Relationship Id="rId9" Type="http://schemas.openxmlformats.org/officeDocument/2006/relationships/slide" Target="/ppt/slides/slide2.xml"/><Relationship Id="rId5" Type="http://schemas.openxmlformats.org/officeDocument/2006/relationships/slide" Target="/ppt/slides/slide6.xml"/><Relationship Id="rId6" Type="http://schemas.openxmlformats.org/officeDocument/2006/relationships/slide" Target="/ppt/slides/slide5.xml"/><Relationship Id="rId7" Type="http://schemas.openxmlformats.org/officeDocument/2006/relationships/slide" Target="/ppt/slides/slide4.xml"/><Relationship Id="rId8" Type="http://schemas.openxmlformats.org/officeDocument/2006/relationships/slide" Target="/ppt/slides/slide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 Id="rId3" Type="http://schemas.openxmlformats.org/officeDocument/2006/relationships/slide" Target="/ppt/slides/slide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 Id="rId3" Type="http://schemas.openxmlformats.org/officeDocument/2006/relationships/slide" Target="/ppt/slides/slide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5.xml"/><Relationship Id="rId4" Type="http://schemas.openxmlformats.org/officeDocument/2006/relationships/slide" Target="/ppt/slides/slide6.xml"/><Relationship Id="rId5" Type="http://schemas.openxmlformats.org/officeDocument/2006/relationships/slide" Target="/ppt/slides/slide1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 TargetMode="External"/><Relationship Id="rId3" Type="http://schemas.openxmlformats.org/officeDocument/2006/relationships/image" Target="../media/image3.png"/><Relationship Id="rId4" Type="http://schemas.openxmlformats.org/officeDocument/2006/relationships/hyperlink" Target="https://slidesmania.com/questions-powerpoint-google-slides/can-i-use-these-templates/" TargetMode="External"/><Relationship Id="rId11" Type="http://schemas.openxmlformats.org/officeDocument/2006/relationships/hyperlink" Target="https://www.instagram.com/slidesmania/" TargetMode="External"/><Relationship Id="rId10" Type="http://schemas.openxmlformats.org/officeDocument/2006/relationships/image" Target="../media/image6.png"/><Relationship Id="rId12" Type="http://schemas.openxmlformats.org/officeDocument/2006/relationships/image" Target="../media/image7.png"/><Relationship Id="rId9" Type="http://schemas.openxmlformats.org/officeDocument/2006/relationships/hyperlink" Target="https://www.pinterest.com/slidesmania/" TargetMode="External"/><Relationship Id="rId5" Type="http://schemas.openxmlformats.org/officeDocument/2006/relationships/hyperlink" Target="https://www.facebook.com/SlidesManiaSM/" TargetMode="External"/><Relationship Id="rId6" Type="http://schemas.openxmlformats.org/officeDocument/2006/relationships/image" Target="../media/image5.png"/><Relationship Id="rId7" Type="http://schemas.openxmlformats.org/officeDocument/2006/relationships/hyperlink" Target="https://twitter.com/SlidesManiaSM/" TargetMode="External"/><Relationship Id="rId8"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 Id="rId3" Type="http://schemas.openxmlformats.org/officeDocument/2006/relationships/slide" Target="/ppt/slides/slid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6.xml"/><Relationship Id="rId3" Type="http://schemas.openxmlformats.org/officeDocument/2006/relationships/slide" Target="/ppt/slides/slide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Cover">
  <p:cSld name="CUSTOM_14">
    <p:spTree>
      <p:nvGrpSpPr>
        <p:cNvPr id="10" name="Shape 10"/>
        <p:cNvGrpSpPr/>
        <p:nvPr/>
      </p:nvGrpSpPr>
      <p:grpSpPr>
        <a:xfrm>
          <a:off x="0" y="0"/>
          <a:ext cx="0" cy="0"/>
          <a:chOff x="0" y="0"/>
          <a:chExt cx="0" cy="0"/>
        </a:xfrm>
      </p:grpSpPr>
      <p:sp>
        <p:nvSpPr>
          <p:cNvPr id="11" name="Google Shape;11;p2"/>
          <p:cNvSpPr/>
          <p:nvPr/>
        </p:nvSpPr>
        <p:spPr>
          <a:xfrm rot="-398920">
            <a:off x="970370" y="418635"/>
            <a:ext cx="4153533" cy="5782068"/>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398920">
            <a:off x="1122770" y="571035"/>
            <a:ext cx="4153533" cy="5782068"/>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79047">
            <a:off x="853829" y="570991"/>
            <a:ext cx="4153481" cy="5782175"/>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853820" y="481441"/>
            <a:ext cx="4153500" cy="5782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 name="Google Shape;15;p2"/>
          <p:cNvGrpSpPr/>
          <p:nvPr/>
        </p:nvGrpSpPr>
        <p:grpSpPr>
          <a:xfrm rot="614478">
            <a:off x="856417" y="467800"/>
            <a:ext cx="309037" cy="6224002"/>
            <a:chOff x="1057141" y="849352"/>
            <a:chExt cx="309027" cy="6223798"/>
          </a:xfrm>
        </p:grpSpPr>
        <p:grpSp>
          <p:nvGrpSpPr>
            <p:cNvPr id="16" name="Google Shape;16;p2"/>
            <p:cNvGrpSpPr/>
            <p:nvPr/>
          </p:nvGrpSpPr>
          <p:grpSpPr>
            <a:xfrm>
              <a:off x="1057141" y="849352"/>
              <a:ext cx="309027" cy="5875123"/>
              <a:chOff x="1057141" y="849352"/>
              <a:chExt cx="309027" cy="5875123"/>
            </a:xfrm>
          </p:grpSpPr>
          <p:sp>
            <p:nvSpPr>
              <p:cNvPr id="17" name="Google Shape;17;p2"/>
              <p:cNvSpPr/>
              <p:nvPr/>
            </p:nvSpPr>
            <p:spPr>
              <a:xfrm rot="-17275">
                <a:off x="1057889" y="850101"/>
                <a:ext cx="298504" cy="738902"/>
              </a:xfrm>
              <a:prstGeom prst="triangle">
                <a:avLst>
                  <a:gd fmla="val 50000" name="adj"/>
                </a:avLst>
              </a:prstGeom>
              <a:solidFill>
                <a:srgbClr val="FCECD8"/>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8" name="Google Shape;18;p2"/>
              <p:cNvSpPr/>
              <p:nvPr/>
            </p:nvSpPr>
            <p:spPr>
              <a:xfrm rot="-17539">
                <a:off x="1132204" y="850036"/>
                <a:ext cx="149354" cy="369455"/>
              </a:xfrm>
              <a:custGeom>
                <a:rect b="b" l="l" r="r" t="t"/>
                <a:pathLst>
                  <a:path extrusionOk="0" h="369454" w="304800">
                    <a:moveTo>
                      <a:pt x="0" y="369454"/>
                    </a:moveTo>
                    <a:lnTo>
                      <a:pt x="152400" y="0"/>
                    </a:lnTo>
                    <a:lnTo>
                      <a:pt x="304800" y="369454"/>
                    </a:lnTo>
                    <a:close/>
                  </a:path>
                </a:pathLst>
              </a:custGeom>
              <a:solidFill>
                <a:srgbClr val="0C0D1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9" name="Google Shape;19;p2"/>
              <p:cNvSpPr/>
              <p:nvPr/>
            </p:nvSpPr>
            <p:spPr>
              <a:xfrm rot="-5406226">
                <a:off x="-1355137" y="4007073"/>
                <a:ext cx="5134808" cy="298504"/>
              </a:xfrm>
              <a:prstGeom prst="rect">
                <a:avLst/>
              </a:prstGeom>
              <a:gradFill>
                <a:gsLst>
                  <a:gs pos="0">
                    <a:srgbClr val="FFCB25"/>
                  </a:gs>
                  <a:gs pos="47000">
                    <a:srgbClr val="FFCB25"/>
                  </a:gs>
                  <a:gs pos="76000">
                    <a:srgbClr val="FFE599"/>
                  </a:gs>
                  <a:gs pos="100000">
                    <a:srgbClr val="FFE599"/>
                  </a:gs>
                </a:gsLst>
                <a:lin ang="5400012" scaled="0"/>
              </a:gra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cxnSp>
            <p:nvCxnSpPr>
              <p:cNvPr id="20" name="Google Shape;20;p2"/>
              <p:cNvCxnSpPr/>
              <p:nvPr/>
            </p:nvCxnSpPr>
            <p:spPr>
              <a:xfrm rot="10800000">
                <a:off x="1149000" y="1587443"/>
                <a:ext cx="0" cy="5136005"/>
              </a:xfrm>
              <a:prstGeom prst="straightConnector1">
                <a:avLst/>
              </a:prstGeom>
              <a:noFill/>
              <a:ln cap="flat" cmpd="sng" w="9525">
                <a:solidFill>
                  <a:srgbClr val="000000"/>
                </a:solidFill>
                <a:prstDash val="solid"/>
                <a:round/>
                <a:headEnd len="sm" w="sm" type="none"/>
                <a:tailEnd len="sm" w="sm" type="none"/>
              </a:ln>
            </p:spPr>
          </p:cxnSp>
          <p:cxnSp>
            <p:nvCxnSpPr>
              <p:cNvPr id="21" name="Google Shape;21;p2"/>
              <p:cNvCxnSpPr/>
              <p:nvPr/>
            </p:nvCxnSpPr>
            <p:spPr>
              <a:xfrm rot="-10729852">
                <a:off x="1260248" y="1588873"/>
                <a:ext cx="14703" cy="5134805"/>
              </a:xfrm>
              <a:prstGeom prst="straightConnector1">
                <a:avLst/>
              </a:prstGeom>
              <a:noFill/>
              <a:ln cap="flat" cmpd="sng" w="9525">
                <a:solidFill>
                  <a:srgbClr val="000000"/>
                </a:solidFill>
                <a:prstDash val="solid"/>
                <a:round/>
                <a:headEnd len="sm" w="sm" type="none"/>
                <a:tailEnd len="sm" w="sm" type="none"/>
              </a:ln>
            </p:spPr>
          </p:cxnSp>
        </p:grpSp>
        <p:sp>
          <p:nvSpPr>
            <p:cNvPr id="22" name="Google Shape;22;p2"/>
            <p:cNvSpPr/>
            <p:nvPr/>
          </p:nvSpPr>
          <p:spPr>
            <a:xfrm>
              <a:off x="1060625" y="6798950"/>
              <a:ext cx="301800" cy="274200"/>
            </a:xfrm>
            <a:prstGeom prst="roundRect">
              <a:avLst>
                <a:gd fmla="val 16667" name="adj"/>
              </a:avLst>
            </a:prstGeom>
            <a:solidFill>
              <a:srgbClr val="F4CCCC"/>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1061368" y="6713150"/>
              <a:ext cx="301800" cy="137100"/>
            </a:xfrm>
            <a:prstGeom prst="rect">
              <a:avLst/>
            </a:prstGeom>
            <a:gradFill>
              <a:gsLst>
                <a:gs pos="0">
                  <a:srgbClr val="CCCCCC"/>
                </a:gs>
                <a:gs pos="13000">
                  <a:srgbClr val="F3F3F3"/>
                </a:gs>
                <a:gs pos="25000">
                  <a:srgbClr val="666666"/>
                </a:gs>
                <a:gs pos="76000">
                  <a:srgbClr val="B7B7B7"/>
                </a:gs>
                <a:gs pos="100000">
                  <a:srgbClr val="F3F3F3"/>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sp>
        <p:nvSpPr>
          <p:cNvPr id="24" name="Google Shape;24;p2"/>
          <p:cNvSpPr txBox="1"/>
          <p:nvPr>
            <p:ph idx="1" type="subTitle"/>
          </p:nvPr>
        </p:nvSpPr>
        <p:spPr>
          <a:xfrm>
            <a:off x="1338700" y="1025150"/>
            <a:ext cx="3350100" cy="4802100"/>
          </a:xfrm>
          <a:prstGeom prst="rect">
            <a:avLst/>
          </a:prstGeom>
        </p:spPr>
        <p:txBody>
          <a:bodyPr anchorCtr="0" anchor="ctr" bIns="121900" lIns="121900" spcFirstLastPara="1" rIns="121900" wrap="square" tIns="121900">
            <a:noAutofit/>
          </a:bodyPr>
          <a:lstStyle>
            <a:lvl1pPr lvl="0" rtl="0">
              <a:spcBef>
                <a:spcPts val="0"/>
              </a:spcBef>
              <a:spcAft>
                <a:spcPts val="0"/>
              </a:spcAft>
              <a:buSzPts val="2700"/>
              <a:buFont typeface="Architects Daughter"/>
              <a:buNone/>
              <a:defRPr sz="2700">
                <a:latin typeface="Architects Daughter"/>
                <a:ea typeface="Architects Daughter"/>
                <a:cs typeface="Architects Daughter"/>
                <a:sym typeface="Architects Daughter"/>
              </a:defRPr>
            </a:lvl1pPr>
            <a:lvl2pPr lvl="1" rtl="0">
              <a:spcBef>
                <a:spcPts val="2100"/>
              </a:spcBef>
              <a:spcAft>
                <a:spcPts val="0"/>
              </a:spcAft>
              <a:buSzPts val="1800"/>
              <a:buNone/>
              <a:defRPr/>
            </a:lvl2pPr>
            <a:lvl3pPr lvl="2" rtl="0">
              <a:spcBef>
                <a:spcPts val="2100"/>
              </a:spcBef>
              <a:spcAft>
                <a:spcPts val="0"/>
              </a:spcAft>
              <a:buSzPts val="1800"/>
              <a:buNone/>
              <a:defRPr/>
            </a:lvl3pPr>
            <a:lvl4pPr lvl="3" rtl="0">
              <a:spcBef>
                <a:spcPts val="2100"/>
              </a:spcBef>
              <a:spcAft>
                <a:spcPts val="0"/>
              </a:spcAft>
              <a:buSzPts val="1800"/>
              <a:buNone/>
              <a:defRPr/>
            </a:lvl4pPr>
            <a:lvl5pPr lvl="4" rtl="0">
              <a:spcBef>
                <a:spcPts val="2100"/>
              </a:spcBef>
              <a:spcAft>
                <a:spcPts val="0"/>
              </a:spcAft>
              <a:buSzPts val="1800"/>
              <a:buNone/>
              <a:defRPr/>
            </a:lvl5pPr>
            <a:lvl6pPr lvl="5" rtl="0">
              <a:spcBef>
                <a:spcPts val="2100"/>
              </a:spcBef>
              <a:spcAft>
                <a:spcPts val="0"/>
              </a:spcAft>
              <a:buSzPts val="1800"/>
              <a:buNone/>
              <a:defRPr/>
            </a:lvl6pPr>
            <a:lvl7pPr lvl="6" rtl="0">
              <a:spcBef>
                <a:spcPts val="2100"/>
              </a:spcBef>
              <a:spcAft>
                <a:spcPts val="0"/>
              </a:spcAft>
              <a:buSzPts val="1800"/>
              <a:buNone/>
              <a:defRPr/>
            </a:lvl7pPr>
            <a:lvl8pPr lvl="7" rtl="0">
              <a:spcBef>
                <a:spcPts val="2100"/>
              </a:spcBef>
              <a:spcAft>
                <a:spcPts val="0"/>
              </a:spcAft>
              <a:buSzPts val="1800"/>
              <a:buNone/>
              <a:defRPr/>
            </a:lvl8pPr>
            <a:lvl9pPr lvl="8" rtl="0">
              <a:spcBef>
                <a:spcPts val="2100"/>
              </a:spcBef>
              <a:spcAft>
                <a:spcPts val="2100"/>
              </a:spcAft>
              <a:buSzPts val="1800"/>
              <a:buNone/>
              <a:defRPr/>
            </a:lvl9pPr>
          </a:lstStyle>
          <a:p/>
        </p:txBody>
      </p:sp>
      <p:sp>
        <p:nvSpPr>
          <p:cNvPr id="25" name="Google Shape;25;p2">
            <a:hlinkClick action="ppaction://hlinksldjump" r:id="rId2"/>
          </p:cNvPr>
          <p:cNvSpPr/>
          <p:nvPr/>
        </p:nvSpPr>
        <p:spPr>
          <a:xfrm rot="5740847">
            <a:off x="10344395" y="6007483"/>
            <a:ext cx="860727" cy="346094"/>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6" name="Google Shape;26;p2"/>
          <p:cNvSpPr/>
          <p:nvPr/>
        </p:nvSpPr>
        <p:spPr>
          <a:xfrm flipH="1" rot="327331">
            <a:off x="5926074" y="325980"/>
            <a:ext cx="4942652" cy="6057823"/>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dk1"/>
              </a:solidFill>
              <a:latin typeface="Barlow Semi Condensed"/>
              <a:ea typeface="Barlow Semi Condensed"/>
              <a:cs typeface="Barlow Semi Condensed"/>
              <a:sym typeface="Barlow Semi Condensed"/>
            </a:endParaRPr>
          </a:p>
        </p:txBody>
      </p:sp>
      <p:sp>
        <p:nvSpPr>
          <p:cNvPr id="27" name="Google Shape;27;p2">
            <a:hlinkClick action="ppaction://hlinksldjump" r:id="rId3"/>
          </p:cNvPr>
          <p:cNvSpPr/>
          <p:nvPr/>
        </p:nvSpPr>
        <p:spPr>
          <a:xfrm rot="5740847">
            <a:off x="10430208" y="5150653"/>
            <a:ext cx="860727" cy="346094"/>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8" name="Google Shape;28;p2">
            <a:hlinkClick action="ppaction://hlinksldjump" r:id="rId4"/>
          </p:cNvPr>
          <p:cNvSpPr/>
          <p:nvPr/>
        </p:nvSpPr>
        <p:spPr>
          <a:xfrm rot="5740847">
            <a:off x="10516021" y="4293822"/>
            <a:ext cx="860727" cy="346094"/>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9" name="Google Shape;29;p2">
            <a:hlinkClick action="ppaction://hlinksldjump" r:id="rId5"/>
          </p:cNvPr>
          <p:cNvSpPr/>
          <p:nvPr/>
        </p:nvSpPr>
        <p:spPr>
          <a:xfrm rot="5740847">
            <a:off x="10601834" y="3436992"/>
            <a:ext cx="860727" cy="346094"/>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0" name="Google Shape;30;p2">
            <a:hlinkClick action="ppaction://hlinksldjump" r:id="rId6"/>
          </p:cNvPr>
          <p:cNvSpPr/>
          <p:nvPr/>
        </p:nvSpPr>
        <p:spPr>
          <a:xfrm rot="5740847">
            <a:off x="10687646" y="2580162"/>
            <a:ext cx="860727" cy="346094"/>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1" name="Google Shape;31;p2">
            <a:hlinkClick action="ppaction://hlinksldjump" r:id="rId7"/>
          </p:cNvPr>
          <p:cNvSpPr/>
          <p:nvPr/>
        </p:nvSpPr>
        <p:spPr>
          <a:xfrm rot="5740847">
            <a:off x="10773459" y="1723332"/>
            <a:ext cx="860727" cy="346094"/>
          </a:xfrm>
          <a:prstGeom prst="round2SameRect">
            <a:avLst>
              <a:gd fmla="val 19819" name="adj1"/>
              <a:gd fmla="val 0" name="adj2"/>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2" name="Google Shape;32;p2">
            <a:hlinkClick action="ppaction://hlinksldjump" r:id="rId8"/>
          </p:cNvPr>
          <p:cNvSpPr/>
          <p:nvPr/>
        </p:nvSpPr>
        <p:spPr>
          <a:xfrm rot="5740847">
            <a:off x="10859272" y="866502"/>
            <a:ext cx="860727" cy="346094"/>
          </a:xfrm>
          <a:prstGeom prst="round2SameRect">
            <a:avLst>
              <a:gd fmla="val 19819" name="adj1"/>
              <a:gd fmla="val 0" name="adj2"/>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000">
                <a:solidFill>
                  <a:schemeClr val="dk1"/>
                </a:solidFill>
                <a:latin typeface="Barlow Semi Condensed SemiBold"/>
                <a:ea typeface="Barlow Semi Condensed SemiBold"/>
                <a:cs typeface="Barlow Semi Condensed SemiBold"/>
                <a:sym typeface="Barlow Semi Condensed SemiBold"/>
              </a:rPr>
              <a:t>Introduction</a:t>
            </a:r>
            <a:endParaRPr i="0" sz="10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3" name="Google Shape;33;p2"/>
          <p:cNvSpPr/>
          <p:nvPr/>
        </p:nvSpPr>
        <p:spPr>
          <a:xfrm rot="328263">
            <a:off x="6016428" y="154872"/>
            <a:ext cx="371291" cy="6025977"/>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 name="Google Shape;34;p2"/>
          <p:cNvSpPr/>
          <p:nvPr/>
        </p:nvSpPr>
        <p:spPr>
          <a:xfrm flipH="1" rot="326420">
            <a:off x="5945576" y="344520"/>
            <a:ext cx="4956411" cy="6074547"/>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1400" u="none" cap="none" strike="noStrike">
              <a:solidFill>
                <a:schemeClr val="dk1"/>
              </a:solidFill>
              <a:latin typeface="Barlow Semi Condensed"/>
              <a:ea typeface="Barlow Semi Condensed"/>
              <a:cs typeface="Barlow Semi Condensed"/>
              <a:sym typeface="Barlow Semi Condensed"/>
            </a:endParaRPr>
          </a:p>
        </p:txBody>
      </p:sp>
      <p:grpSp>
        <p:nvGrpSpPr>
          <p:cNvPr id="35" name="Google Shape;35;p2"/>
          <p:cNvGrpSpPr/>
          <p:nvPr/>
        </p:nvGrpSpPr>
        <p:grpSpPr>
          <a:xfrm rot="309000">
            <a:off x="5859857" y="216804"/>
            <a:ext cx="282502" cy="5850686"/>
            <a:chOff x="5869732" y="192255"/>
            <a:chExt cx="432000" cy="6472908"/>
          </a:xfrm>
        </p:grpSpPr>
        <p:grpSp>
          <p:nvGrpSpPr>
            <p:cNvPr id="36" name="Google Shape;36;p2"/>
            <p:cNvGrpSpPr/>
            <p:nvPr/>
          </p:nvGrpSpPr>
          <p:grpSpPr>
            <a:xfrm>
              <a:off x="5869732" y="192255"/>
              <a:ext cx="432000" cy="101655"/>
              <a:chOff x="5815912" y="201588"/>
              <a:chExt cx="540000" cy="104994"/>
            </a:xfrm>
          </p:grpSpPr>
          <p:sp>
            <p:nvSpPr>
              <p:cNvPr id="37" name="Google Shape;37;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 name="Google Shape;38;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9" name="Google Shape;39;p2"/>
            <p:cNvGrpSpPr/>
            <p:nvPr/>
          </p:nvGrpSpPr>
          <p:grpSpPr>
            <a:xfrm>
              <a:off x="5869732" y="6563508"/>
              <a:ext cx="432000" cy="101655"/>
              <a:chOff x="5815912" y="201588"/>
              <a:chExt cx="540000" cy="104994"/>
            </a:xfrm>
          </p:grpSpPr>
          <p:sp>
            <p:nvSpPr>
              <p:cNvPr id="40" name="Google Shape;40;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 name="Google Shape;41;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2" name="Google Shape;42;p2"/>
            <p:cNvGrpSpPr/>
            <p:nvPr/>
          </p:nvGrpSpPr>
          <p:grpSpPr>
            <a:xfrm>
              <a:off x="5869732" y="723193"/>
              <a:ext cx="432000" cy="101655"/>
              <a:chOff x="5815912" y="201588"/>
              <a:chExt cx="540000" cy="104994"/>
            </a:xfrm>
          </p:grpSpPr>
          <p:sp>
            <p:nvSpPr>
              <p:cNvPr id="43" name="Google Shape;43;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 name="Google Shape;44;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5" name="Google Shape;45;p2"/>
            <p:cNvGrpSpPr/>
            <p:nvPr/>
          </p:nvGrpSpPr>
          <p:grpSpPr>
            <a:xfrm>
              <a:off x="5869732" y="1254131"/>
              <a:ext cx="432000" cy="101655"/>
              <a:chOff x="5815912" y="201588"/>
              <a:chExt cx="540000" cy="104994"/>
            </a:xfrm>
          </p:grpSpPr>
          <p:sp>
            <p:nvSpPr>
              <p:cNvPr id="46" name="Google Shape;46;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 name="Google Shape;47;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8" name="Google Shape;48;p2"/>
            <p:cNvGrpSpPr/>
            <p:nvPr/>
          </p:nvGrpSpPr>
          <p:grpSpPr>
            <a:xfrm>
              <a:off x="5869732" y="1785069"/>
              <a:ext cx="432000" cy="101655"/>
              <a:chOff x="5815912" y="201588"/>
              <a:chExt cx="540000" cy="104994"/>
            </a:xfrm>
          </p:grpSpPr>
          <p:sp>
            <p:nvSpPr>
              <p:cNvPr id="49" name="Google Shape;49;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1" name="Google Shape;51;p2"/>
            <p:cNvGrpSpPr/>
            <p:nvPr/>
          </p:nvGrpSpPr>
          <p:grpSpPr>
            <a:xfrm>
              <a:off x="5869732" y="2316007"/>
              <a:ext cx="432000" cy="101655"/>
              <a:chOff x="5815912" y="201588"/>
              <a:chExt cx="540000" cy="104994"/>
            </a:xfrm>
          </p:grpSpPr>
          <p:sp>
            <p:nvSpPr>
              <p:cNvPr id="52" name="Google Shape;52;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 name="Google Shape;53;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4" name="Google Shape;54;p2"/>
            <p:cNvGrpSpPr/>
            <p:nvPr/>
          </p:nvGrpSpPr>
          <p:grpSpPr>
            <a:xfrm>
              <a:off x="5869732" y="2846944"/>
              <a:ext cx="432000" cy="101655"/>
              <a:chOff x="5815912" y="201588"/>
              <a:chExt cx="540000" cy="104994"/>
            </a:xfrm>
          </p:grpSpPr>
          <p:sp>
            <p:nvSpPr>
              <p:cNvPr id="55" name="Google Shape;55;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 name="Google Shape;56;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7" name="Google Shape;57;p2"/>
            <p:cNvGrpSpPr/>
            <p:nvPr/>
          </p:nvGrpSpPr>
          <p:grpSpPr>
            <a:xfrm>
              <a:off x="5869732" y="3377883"/>
              <a:ext cx="432000" cy="101655"/>
              <a:chOff x="5815912" y="201588"/>
              <a:chExt cx="540000" cy="104994"/>
            </a:xfrm>
          </p:grpSpPr>
          <p:sp>
            <p:nvSpPr>
              <p:cNvPr id="58" name="Google Shape;58;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 name="Google Shape;59;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0" name="Google Shape;60;p2"/>
            <p:cNvGrpSpPr/>
            <p:nvPr/>
          </p:nvGrpSpPr>
          <p:grpSpPr>
            <a:xfrm>
              <a:off x="5869732" y="3908820"/>
              <a:ext cx="432000" cy="101655"/>
              <a:chOff x="5815912" y="201588"/>
              <a:chExt cx="540000" cy="104994"/>
            </a:xfrm>
          </p:grpSpPr>
          <p:sp>
            <p:nvSpPr>
              <p:cNvPr id="61" name="Google Shape;61;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 name="Google Shape;62;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3" name="Google Shape;63;p2"/>
            <p:cNvGrpSpPr/>
            <p:nvPr/>
          </p:nvGrpSpPr>
          <p:grpSpPr>
            <a:xfrm>
              <a:off x="5869732" y="4439758"/>
              <a:ext cx="432000" cy="101655"/>
              <a:chOff x="5815912" y="201588"/>
              <a:chExt cx="540000" cy="104994"/>
            </a:xfrm>
          </p:grpSpPr>
          <p:sp>
            <p:nvSpPr>
              <p:cNvPr id="64" name="Google Shape;64;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 name="Google Shape;65;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6" name="Google Shape;66;p2"/>
            <p:cNvGrpSpPr/>
            <p:nvPr/>
          </p:nvGrpSpPr>
          <p:grpSpPr>
            <a:xfrm>
              <a:off x="5869732" y="4970697"/>
              <a:ext cx="432000" cy="101655"/>
              <a:chOff x="5815912" y="201588"/>
              <a:chExt cx="540000" cy="104994"/>
            </a:xfrm>
          </p:grpSpPr>
          <p:sp>
            <p:nvSpPr>
              <p:cNvPr id="67" name="Google Shape;67;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 name="Google Shape;68;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9" name="Google Shape;69;p2"/>
            <p:cNvGrpSpPr/>
            <p:nvPr/>
          </p:nvGrpSpPr>
          <p:grpSpPr>
            <a:xfrm>
              <a:off x="5869732" y="5501635"/>
              <a:ext cx="432000" cy="101655"/>
              <a:chOff x="5815912" y="201588"/>
              <a:chExt cx="540000" cy="104994"/>
            </a:xfrm>
          </p:grpSpPr>
          <p:sp>
            <p:nvSpPr>
              <p:cNvPr id="70" name="Google Shape;70;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1" name="Google Shape;71;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2" name="Google Shape;72;p2"/>
            <p:cNvGrpSpPr/>
            <p:nvPr/>
          </p:nvGrpSpPr>
          <p:grpSpPr>
            <a:xfrm>
              <a:off x="5869732" y="6032572"/>
              <a:ext cx="432000" cy="101655"/>
              <a:chOff x="5815912" y="201588"/>
              <a:chExt cx="540000" cy="104994"/>
            </a:xfrm>
          </p:grpSpPr>
          <p:sp>
            <p:nvSpPr>
              <p:cNvPr id="73" name="Google Shape;73;p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 name="Google Shape;74;p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75" name="Google Shape;75;p2"/>
          <p:cNvSpPr txBox="1"/>
          <p:nvPr>
            <p:ph type="title"/>
          </p:nvPr>
        </p:nvSpPr>
        <p:spPr>
          <a:xfrm rot="343062">
            <a:off x="6564317" y="1639994"/>
            <a:ext cx="4089245" cy="1683872"/>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rgbClr val="FFFFFF"/>
              </a:buClr>
              <a:buSzPts val="3700"/>
              <a:buFont typeface="Barlow Semi Condensed Medium"/>
              <a:buNone/>
              <a:defRPr>
                <a:solidFill>
                  <a:srgbClr val="FFFFFF"/>
                </a:solidFill>
              </a:defRPr>
            </a:lvl1pPr>
            <a:lvl2pPr lvl="1"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2pPr>
            <a:lvl3pPr lvl="2"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3pPr>
            <a:lvl4pPr lvl="3"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4pPr>
            <a:lvl5pPr lvl="4"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5pPr>
            <a:lvl6pPr lvl="5"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6pPr>
            <a:lvl7pPr lvl="6"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7pPr>
            <a:lvl8pPr lvl="7"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8pPr>
            <a:lvl9pPr lvl="8" rtl="0" algn="ctr">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9pPr>
          </a:lstStyle>
          <a:p/>
        </p:txBody>
      </p:sp>
      <p:sp>
        <p:nvSpPr>
          <p:cNvPr id="76" name="Google Shape;76;p2"/>
          <p:cNvSpPr txBox="1"/>
          <p:nvPr>
            <p:ph idx="2" type="subTitle"/>
          </p:nvPr>
        </p:nvSpPr>
        <p:spPr>
          <a:xfrm rot="343120">
            <a:off x="6429340" y="3499888"/>
            <a:ext cx="4022318" cy="1327509"/>
          </a:xfrm>
          <a:prstGeom prst="rect">
            <a:avLst/>
          </a:prstGeom>
        </p:spPr>
        <p:txBody>
          <a:bodyPr anchorCtr="0" anchor="t" bIns="121900" lIns="121900" spcFirstLastPara="1" rIns="121900" wrap="square" tIns="121900">
            <a:noAutofit/>
          </a:bodyPr>
          <a:lstStyle>
            <a:lvl1pPr lvl="0" rtl="0" algn="ctr">
              <a:spcBef>
                <a:spcPts val="0"/>
              </a:spcBef>
              <a:spcAft>
                <a:spcPts val="0"/>
              </a:spcAft>
              <a:buClr>
                <a:srgbClr val="FFFFFF"/>
              </a:buClr>
              <a:buSzPts val="1800"/>
              <a:buNone/>
              <a:defRPr>
                <a:solidFill>
                  <a:srgbClr val="FFFFFF"/>
                </a:solidFill>
              </a:defRPr>
            </a:lvl1pPr>
            <a:lvl2pPr lvl="1" rtl="0">
              <a:spcBef>
                <a:spcPts val="2100"/>
              </a:spcBef>
              <a:spcAft>
                <a:spcPts val="0"/>
              </a:spcAft>
              <a:buClr>
                <a:srgbClr val="FFFFFF"/>
              </a:buClr>
              <a:buSzPts val="1800"/>
              <a:buNone/>
              <a:defRPr>
                <a:solidFill>
                  <a:srgbClr val="FFFFFF"/>
                </a:solidFill>
              </a:defRPr>
            </a:lvl2pPr>
            <a:lvl3pPr lvl="2" rtl="0">
              <a:spcBef>
                <a:spcPts val="2100"/>
              </a:spcBef>
              <a:spcAft>
                <a:spcPts val="0"/>
              </a:spcAft>
              <a:buClr>
                <a:srgbClr val="FFFFFF"/>
              </a:buClr>
              <a:buSzPts val="1800"/>
              <a:buNone/>
              <a:defRPr>
                <a:solidFill>
                  <a:srgbClr val="FFFFFF"/>
                </a:solidFill>
              </a:defRPr>
            </a:lvl3pPr>
            <a:lvl4pPr lvl="3" rtl="0">
              <a:spcBef>
                <a:spcPts val="2100"/>
              </a:spcBef>
              <a:spcAft>
                <a:spcPts val="0"/>
              </a:spcAft>
              <a:buClr>
                <a:srgbClr val="FFFFFF"/>
              </a:buClr>
              <a:buSzPts val="1800"/>
              <a:buNone/>
              <a:defRPr>
                <a:solidFill>
                  <a:srgbClr val="FFFFFF"/>
                </a:solidFill>
              </a:defRPr>
            </a:lvl4pPr>
            <a:lvl5pPr lvl="4" rtl="0">
              <a:spcBef>
                <a:spcPts val="2100"/>
              </a:spcBef>
              <a:spcAft>
                <a:spcPts val="0"/>
              </a:spcAft>
              <a:buClr>
                <a:srgbClr val="FFFFFF"/>
              </a:buClr>
              <a:buSzPts val="1800"/>
              <a:buNone/>
              <a:defRPr>
                <a:solidFill>
                  <a:srgbClr val="FFFFFF"/>
                </a:solidFill>
              </a:defRPr>
            </a:lvl5pPr>
            <a:lvl6pPr lvl="5" rtl="0">
              <a:spcBef>
                <a:spcPts val="2100"/>
              </a:spcBef>
              <a:spcAft>
                <a:spcPts val="0"/>
              </a:spcAft>
              <a:buClr>
                <a:srgbClr val="FFFFFF"/>
              </a:buClr>
              <a:buSzPts val="1800"/>
              <a:buNone/>
              <a:defRPr>
                <a:solidFill>
                  <a:srgbClr val="FFFFFF"/>
                </a:solidFill>
              </a:defRPr>
            </a:lvl6pPr>
            <a:lvl7pPr lvl="6" rtl="0">
              <a:spcBef>
                <a:spcPts val="2100"/>
              </a:spcBef>
              <a:spcAft>
                <a:spcPts val="0"/>
              </a:spcAft>
              <a:buClr>
                <a:srgbClr val="FFFFFF"/>
              </a:buClr>
              <a:buSzPts val="1800"/>
              <a:buNone/>
              <a:defRPr>
                <a:solidFill>
                  <a:srgbClr val="FFFFFF"/>
                </a:solidFill>
              </a:defRPr>
            </a:lvl7pPr>
            <a:lvl8pPr lvl="7" rtl="0">
              <a:spcBef>
                <a:spcPts val="2100"/>
              </a:spcBef>
              <a:spcAft>
                <a:spcPts val="0"/>
              </a:spcAft>
              <a:buClr>
                <a:srgbClr val="FFFFFF"/>
              </a:buClr>
              <a:buSzPts val="1800"/>
              <a:buNone/>
              <a:defRPr>
                <a:solidFill>
                  <a:srgbClr val="FFFFFF"/>
                </a:solidFill>
              </a:defRPr>
            </a:lvl8pPr>
            <a:lvl9pPr lvl="8" rtl="0">
              <a:spcBef>
                <a:spcPts val="2100"/>
              </a:spcBef>
              <a:spcAft>
                <a:spcPts val="2100"/>
              </a:spcAft>
              <a:buClr>
                <a:srgbClr val="FFFFFF"/>
              </a:buClr>
              <a:buSzPts val="1800"/>
              <a:buNone/>
              <a:defRPr>
                <a:solidFill>
                  <a:srgbClr val="FFFFFF"/>
                </a:solidFill>
              </a:defRPr>
            </a:lvl9pPr>
          </a:lstStyle>
          <a:p/>
        </p:txBody>
      </p:sp>
      <p:cxnSp>
        <p:nvCxnSpPr>
          <p:cNvPr id="77" name="Google Shape;77;p2"/>
          <p:cNvCxnSpPr/>
          <p:nvPr/>
        </p:nvCxnSpPr>
        <p:spPr>
          <a:xfrm rot="343278">
            <a:off x="6438552" y="3375111"/>
            <a:ext cx="4152887" cy="0"/>
          </a:xfrm>
          <a:prstGeom prst="straightConnector1">
            <a:avLst/>
          </a:prstGeom>
          <a:noFill/>
          <a:ln cap="flat" cmpd="sng" w="9525">
            <a:solidFill>
              <a:srgbClr val="FFFFFF"/>
            </a:solidFill>
            <a:prstDash val="solid"/>
            <a:round/>
            <a:headEnd len="med" w="med" type="oval"/>
            <a:tailEnd len="med" w="med" type="oval"/>
          </a:ln>
        </p:spPr>
      </p:cxnSp>
      <p:sp>
        <p:nvSpPr>
          <p:cNvPr id="78" name="Google Shape;78;p2">
            <a:hlinkClick action="ppaction://hlinksldjump" r:id="rId9"/>
          </p:cNvPr>
          <p:cNvSpPr/>
          <p:nvPr/>
        </p:nvSpPr>
        <p:spPr>
          <a:xfrm rot="343021">
            <a:off x="6015767" y="276658"/>
            <a:ext cx="4788418" cy="608213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latin typeface="Barlow Semi Condensed"/>
              <a:ea typeface="Barlow Semi Condensed"/>
              <a:cs typeface="Barlow Semi Condensed"/>
              <a:sym typeface="Barlow Semi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Explain 2">
  <p:cSld name="CUSTOM_16_1_1">
    <p:spTree>
      <p:nvGrpSpPr>
        <p:cNvPr id="582" name="Shape 582"/>
        <p:cNvGrpSpPr/>
        <p:nvPr/>
      </p:nvGrpSpPr>
      <p:grpSpPr>
        <a:xfrm>
          <a:off x="0" y="0"/>
          <a:ext cx="0" cy="0"/>
          <a:chOff x="0" y="0"/>
          <a:chExt cx="0" cy="0"/>
        </a:xfrm>
      </p:grpSpPr>
      <p:sp>
        <p:nvSpPr>
          <p:cNvPr id="583" name="Google Shape;583;p11"/>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84" name="Google Shape;584;p11"/>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85" name="Google Shape;585;p11"/>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86" name="Google Shape;586;p11"/>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87" name="Google Shape;587;p11"/>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88" name="Google Shape;588;p11"/>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89" name="Google Shape;589;p11"/>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90" name="Google Shape;590;p11"/>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91" name="Google Shape;591;p11"/>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92" name="Google Shape;592;p11"/>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93" name="Google Shape;593;p11"/>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94" name="Google Shape;594;p11"/>
          <p:cNvSpPr txBox="1"/>
          <p:nvPr>
            <p:ph type="title"/>
          </p:nvPr>
        </p:nvSpPr>
        <p:spPr>
          <a:xfrm>
            <a:off x="795575" y="359550"/>
            <a:ext cx="4844400" cy="731400"/>
          </a:xfrm>
          <a:prstGeom prst="rect">
            <a:avLst/>
          </a:prstGeom>
          <a:solidFill>
            <a:schemeClr val="accent2"/>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595" name="Google Shape;595;p11"/>
          <p:cNvGrpSpPr/>
          <p:nvPr/>
        </p:nvGrpSpPr>
        <p:grpSpPr>
          <a:xfrm>
            <a:off x="5869732" y="192255"/>
            <a:ext cx="432000" cy="6472908"/>
            <a:chOff x="5869732" y="192255"/>
            <a:chExt cx="432000" cy="6472908"/>
          </a:xfrm>
        </p:grpSpPr>
        <p:grpSp>
          <p:nvGrpSpPr>
            <p:cNvPr id="596" name="Google Shape;596;p11"/>
            <p:cNvGrpSpPr/>
            <p:nvPr/>
          </p:nvGrpSpPr>
          <p:grpSpPr>
            <a:xfrm>
              <a:off x="5869732" y="192255"/>
              <a:ext cx="432000" cy="101655"/>
              <a:chOff x="5815912" y="201588"/>
              <a:chExt cx="540000" cy="104994"/>
            </a:xfrm>
          </p:grpSpPr>
          <p:sp>
            <p:nvSpPr>
              <p:cNvPr id="597" name="Google Shape;597;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8" name="Google Shape;598;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99" name="Google Shape;599;p11"/>
            <p:cNvGrpSpPr/>
            <p:nvPr/>
          </p:nvGrpSpPr>
          <p:grpSpPr>
            <a:xfrm>
              <a:off x="5869732" y="6563508"/>
              <a:ext cx="432000" cy="101655"/>
              <a:chOff x="5815912" y="201588"/>
              <a:chExt cx="540000" cy="104994"/>
            </a:xfrm>
          </p:grpSpPr>
          <p:sp>
            <p:nvSpPr>
              <p:cNvPr id="600" name="Google Shape;600;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1" name="Google Shape;601;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02" name="Google Shape;602;p11"/>
            <p:cNvGrpSpPr/>
            <p:nvPr/>
          </p:nvGrpSpPr>
          <p:grpSpPr>
            <a:xfrm>
              <a:off x="5869732" y="723193"/>
              <a:ext cx="432000" cy="101655"/>
              <a:chOff x="5815912" y="201588"/>
              <a:chExt cx="540000" cy="104994"/>
            </a:xfrm>
          </p:grpSpPr>
          <p:sp>
            <p:nvSpPr>
              <p:cNvPr id="603" name="Google Shape;603;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4" name="Google Shape;604;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05" name="Google Shape;605;p11"/>
            <p:cNvGrpSpPr/>
            <p:nvPr/>
          </p:nvGrpSpPr>
          <p:grpSpPr>
            <a:xfrm>
              <a:off x="5869732" y="1254131"/>
              <a:ext cx="432000" cy="101655"/>
              <a:chOff x="5815912" y="201588"/>
              <a:chExt cx="540000" cy="104994"/>
            </a:xfrm>
          </p:grpSpPr>
          <p:sp>
            <p:nvSpPr>
              <p:cNvPr id="606" name="Google Shape;606;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7" name="Google Shape;607;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08" name="Google Shape;608;p11"/>
            <p:cNvGrpSpPr/>
            <p:nvPr/>
          </p:nvGrpSpPr>
          <p:grpSpPr>
            <a:xfrm>
              <a:off x="5869732" y="1785069"/>
              <a:ext cx="432000" cy="101655"/>
              <a:chOff x="5815912" y="201588"/>
              <a:chExt cx="540000" cy="104994"/>
            </a:xfrm>
          </p:grpSpPr>
          <p:sp>
            <p:nvSpPr>
              <p:cNvPr id="609" name="Google Shape;609;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0" name="Google Shape;610;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11" name="Google Shape;611;p11"/>
            <p:cNvGrpSpPr/>
            <p:nvPr/>
          </p:nvGrpSpPr>
          <p:grpSpPr>
            <a:xfrm>
              <a:off x="5869732" y="2316007"/>
              <a:ext cx="432000" cy="101655"/>
              <a:chOff x="5815912" y="201588"/>
              <a:chExt cx="540000" cy="104994"/>
            </a:xfrm>
          </p:grpSpPr>
          <p:sp>
            <p:nvSpPr>
              <p:cNvPr id="612" name="Google Shape;612;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3" name="Google Shape;613;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14" name="Google Shape;614;p11"/>
            <p:cNvGrpSpPr/>
            <p:nvPr/>
          </p:nvGrpSpPr>
          <p:grpSpPr>
            <a:xfrm>
              <a:off x="5869732" y="2846944"/>
              <a:ext cx="432000" cy="101655"/>
              <a:chOff x="5815912" y="201588"/>
              <a:chExt cx="540000" cy="104994"/>
            </a:xfrm>
          </p:grpSpPr>
          <p:sp>
            <p:nvSpPr>
              <p:cNvPr id="615" name="Google Shape;615;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6" name="Google Shape;616;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17" name="Google Shape;617;p11"/>
            <p:cNvGrpSpPr/>
            <p:nvPr/>
          </p:nvGrpSpPr>
          <p:grpSpPr>
            <a:xfrm>
              <a:off x="5869732" y="3377883"/>
              <a:ext cx="432000" cy="101655"/>
              <a:chOff x="5815912" y="201588"/>
              <a:chExt cx="540000" cy="104994"/>
            </a:xfrm>
          </p:grpSpPr>
          <p:sp>
            <p:nvSpPr>
              <p:cNvPr id="618" name="Google Shape;618;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9" name="Google Shape;619;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20" name="Google Shape;620;p11"/>
            <p:cNvGrpSpPr/>
            <p:nvPr/>
          </p:nvGrpSpPr>
          <p:grpSpPr>
            <a:xfrm>
              <a:off x="5869732" y="3908820"/>
              <a:ext cx="432000" cy="101655"/>
              <a:chOff x="5815912" y="201588"/>
              <a:chExt cx="540000" cy="104994"/>
            </a:xfrm>
          </p:grpSpPr>
          <p:sp>
            <p:nvSpPr>
              <p:cNvPr id="621" name="Google Shape;621;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2" name="Google Shape;622;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23" name="Google Shape;623;p11"/>
            <p:cNvGrpSpPr/>
            <p:nvPr/>
          </p:nvGrpSpPr>
          <p:grpSpPr>
            <a:xfrm>
              <a:off x="5869732" y="4439758"/>
              <a:ext cx="432000" cy="101655"/>
              <a:chOff x="5815912" y="201588"/>
              <a:chExt cx="540000" cy="104994"/>
            </a:xfrm>
          </p:grpSpPr>
          <p:sp>
            <p:nvSpPr>
              <p:cNvPr id="624" name="Google Shape;624;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5" name="Google Shape;625;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26" name="Google Shape;626;p11"/>
            <p:cNvGrpSpPr/>
            <p:nvPr/>
          </p:nvGrpSpPr>
          <p:grpSpPr>
            <a:xfrm>
              <a:off x="5869732" y="4970697"/>
              <a:ext cx="432000" cy="101655"/>
              <a:chOff x="5815912" y="201588"/>
              <a:chExt cx="540000" cy="104994"/>
            </a:xfrm>
          </p:grpSpPr>
          <p:sp>
            <p:nvSpPr>
              <p:cNvPr id="627" name="Google Shape;627;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8" name="Google Shape;628;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29" name="Google Shape;629;p11"/>
            <p:cNvGrpSpPr/>
            <p:nvPr/>
          </p:nvGrpSpPr>
          <p:grpSpPr>
            <a:xfrm>
              <a:off x="5869732" y="5501635"/>
              <a:ext cx="432000" cy="101655"/>
              <a:chOff x="5815912" y="201588"/>
              <a:chExt cx="540000" cy="104994"/>
            </a:xfrm>
          </p:grpSpPr>
          <p:sp>
            <p:nvSpPr>
              <p:cNvPr id="630" name="Google Shape;630;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1" name="Google Shape;631;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32" name="Google Shape;632;p11"/>
            <p:cNvGrpSpPr/>
            <p:nvPr/>
          </p:nvGrpSpPr>
          <p:grpSpPr>
            <a:xfrm>
              <a:off x="5869732" y="6032572"/>
              <a:ext cx="432000" cy="101655"/>
              <a:chOff x="5815912" y="201588"/>
              <a:chExt cx="540000" cy="104994"/>
            </a:xfrm>
          </p:grpSpPr>
          <p:sp>
            <p:nvSpPr>
              <p:cNvPr id="633" name="Google Shape;633;p1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34" name="Google Shape;634;p1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635" name="Google Shape;635;p11"/>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36" name="Google Shape;636;p11"/>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637" name="Google Shape;637;p11"/>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638" name="Google Shape;638;p11">
            <a:hlinkClick/>
          </p:cNvPr>
          <p:cNvSpPr/>
          <p:nvPr/>
        </p:nvSpPr>
        <p:spPr>
          <a:xfrm rot="5397851">
            <a:off x="-138220" y="3419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639" name="Google Shape;639;p11">
            <a:hlinkClick action="ppaction://hlinksldjump" r:id="rId2"/>
          </p:cNvPr>
          <p:cNvSpPr/>
          <p:nvPr/>
        </p:nvSpPr>
        <p:spPr>
          <a:xfrm rot="5397851">
            <a:off x="-138220" y="13020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640" name="Google Shape;640;p11">
            <a:hlinkClick/>
          </p:cNvPr>
          <p:cNvSpPr/>
          <p:nvPr/>
        </p:nvSpPr>
        <p:spPr>
          <a:xfrm rot="5397851">
            <a:off x="-138220" y="22621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641" name="Google Shape;641;p11">
            <a:hlinkClick action="ppaction://hlinksldjump" r:id="rId3"/>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642" name="Google Shape;642;p11">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643" name="Google Shape;643;p11">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644" name="Google Shape;644;p11">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Explain 3">
  <p:cSld name="CUSTOM_16_1_1_2">
    <p:spTree>
      <p:nvGrpSpPr>
        <p:cNvPr id="645" name="Shape 645"/>
        <p:cNvGrpSpPr/>
        <p:nvPr/>
      </p:nvGrpSpPr>
      <p:grpSpPr>
        <a:xfrm>
          <a:off x="0" y="0"/>
          <a:ext cx="0" cy="0"/>
          <a:chOff x="0" y="0"/>
          <a:chExt cx="0" cy="0"/>
        </a:xfrm>
      </p:grpSpPr>
      <p:sp>
        <p:nvSpPr>
          <p:cNvPr id="646" name="Google Shape;646;p12"/>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47" name="Google Shape;647;p12"/>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48" name="Google Shape;648;p12"/>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49" name="Google Shape;649;p12"/>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50" name="Google Shape;650;p12"/>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51" name="Google Shape;651;p12"/>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52" name="Google Shape;652;p12"/>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53" name="Google Shape;653;p12"/>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54" name="Google Shape;654;p12"/>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55" name="Google Shape;655;p12"/>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656" name="Google Shape;656;p12"/>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57" name="Google Shape;657;p12"/>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658" name="Google Shape;658;p12"/>
          <p:cNvSpPr txBox="1"/>
          <p:nvPr>
            <p:ph type="title"/>
          </p:nvPr>
        </p:nvSpPr>
        <p:spPr>
          <a:xfrm>
            <a:off x="795575" y="359550"/>
            <a:ext cx="4844400" cy="731400"/>
          </a:xfrm>
          <a:prstGeom prst="rect">
            <a:avLst/>
          </a:prstGeom>
          <a:solidFill>
            <a:schemeClr val="accent2"/>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659" name="Google Shape;659;p12"/>
          <p:cNvGrpSpPr/>
          <p:nvPr/>
        </p:nvGrpSpPr>
        <p:grpSpPr>
          <a:xfrm>
            <a:off x="5869732" y="192255"/>
            <a:ext cx="432000" cy="6472908"/>
            <a:chOff x="5869732" y="192255"/>
            <a:chExt cx="432000" cy="6472908"/>
          </a:xfrm>
        </p:grpSpPr>
        <p:grpSp>
          <p:nvGrpSpPr>
            <p:cNvPr id="660" name="Google Shape;660;p12"/>
            <p:cNvGrpSpPr/>
            <p:nvPr/>
          </p:nvGrpSpPr>
          <p:grpSpPr>
            <a:xfrm>
              <a:off x="5869732" y="192255"/>
              <a:ext cx="432000" cy="101655"/>
              <a:chOff x="5815912" y="201588"/>
              <a:chExt cx="540000" cy="104994"/>
            </a:xfrm>
          </p:grpSpPr>
          <p:sp>
            <p:nvSpPr>
              <p:cNvPr id="661" name="Google Shape;661;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2" name="Google Shape;662;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63" name="Google Shape;663;p12"/>
            <p:cNvGrpSpPr/>
            <p:nvPr/>
          </p:nvGrpSpPr>
          <p:grpSpPr>
            <a:xfrm>
              <a:off x="5869732" y="6563508"/>
              <a:ext cx="432000" cy="101655"/>
              <a:chOff x="5815912" y="201588"/>
              <a:chExt cx="540000" cy="104994"/>
            </a:xfrm>
          </p:grpSpPr>
          <p:sp>
            <p:nvSpPr>
              <p:cNvPr id="664" name="Google Shape;664;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5" name="Google Shape;665;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66" name="Google Shape;666;p12"/>
            <p:cNvGrpSpPr/>
            <p:nvPr/>
          </p:nvGrpSpPr>
          <p:grpSpPr>
            <a:xfrm>
              <a:off x="5869732" y="723193"/>
              <a:ext cx="432000" cy="101655"/>
              <a:chOff x="5815912" y="201588"/>
              <a:chExt cx="540000" cy="104994"/>
            </a:xfrm>
          </p:grpSpPr>
          <p:sp>
            <p:nvSpPr>
              <p:cNvPr id="667" name="Google Shape;667;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8" name="Google Shape;668;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69" name="Google Shape;669;p12"/>
            <p:cNvGrpSpPr/>
            <p:nvPr/>
          </p:nvGrpSpPr>
          <p:grpSpPr>
            <a:xfrm>
              <a:off x="5869732" y="1254131"/>
              <a:ext cx="432000" cy="101655"/>
              <a:chOff x="5815912" y="201588"/>
              <a:chExt cx="540000" cy="104994"/>
            </a:xfrm>
          </p:grpSpPr>
          <p:sp>
            <p:nvSpPr>
              <p:cNvPr id="670" name="Google Shape;670;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1" name="Google Shape;671;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72" name="Google Shape;672;p12"/>
            <p:cNvGrpSpPr/>
            <p:nvPr/>
          </p:nvGrpSpPr>
          <p:grpSpPr>
            <a:xfrm>
              <a:off x="5869732" y="1785069"/>
              <a:ext cx="432000" cy="101655"/>
              <a:chOff x="5815912" y="201588"/>
              <a:chExt cx="540000" cy="104994"/>
            </a:xfrm>
          </p:grpSpPr>
          <p:sp>
            <p:nvSpPr>
              <p:cNvPr id="673" name="Google Shape;673;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4" name="Google Shape;674;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75" name="Google Shape;675;p12"/>
            <p:cNvGrpSpPr/>
            <p:nvPr/>
          </p:nvGrpSpPr>
          <p:grpSpPr>
            <a:xfrm>
              <a:off x="5869732" y="2316007"/>
              <a:ext cx="432000" cy="101655"/>
              <a:chOff x="5815912" y="201588"/>
              <a:chExt cx="540000" cy="104994"/>
            </a:xfrm>
          </p:grpSpPr>
          <p:sp>
            <p:nvSpPr>
              <p:cNvPr id="676" name="Google Shape;676;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77" name="Google Shape;677;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78" name="Google Shape;678;p12"/>
            <p:cNvGrpSpPr/>
            <p:nvPr/>
          </p:nvGrpSpPr>
          <p:grpSpPr>
            <a:xfrm>
              <a:off x="5869732" y="2846944"/>
              <a:ext cx="432000" cy="101655"/>
              <a:chOff x="5815912" y="201588"/>
              <a:chExt cx="540000" cy="104994"/>
            </a:xfrm>
          </p:grpSpPr>
          <p:sp>
            <p:nvSpPr>
              <p:cNvPr id="679" name="Google Shape;679;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0" name="Google Shape;680;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81" name="Google Shape;681;p12"/>
            <p:cNvGrpSpPr/>
            <p:nvPr/>
          </p:nvGrpSpPr>
          <p:grpSpPr>
            <a:xfrm>
              <a:off x="5869732" y="3377883"/>
              <a:ext cx="432000" cy="101655"/>
              <a:chOff x="5815912" y="201588"/>
              <a:chExt cx="540000" cy="104994"/>
            </a:xfrm>
          </p:grpSpPr>
          <p:sp>
            <p:nvSpPr>
              <p:cNvPr id="682" name="Google Shape;682;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3" name="Google Shape;683;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84" name="Google Shape;684;p12"/>
            <p:cNvGrpSpPr/>
            <p:nvPr/>
          </p:nvGrpSpPr>
          <p:grpSpPr>
            <a:xfrm>
              <a:off x="5869732" y="3908820"/>
              <a:ext cx="432000" cy="101655"/>
              <a:chOff x="5815912" y="201588"/>
              <a:chExt cx="540000" cy="104994"/>
            </a:xfrm>
          </p:grpSpPr>
          <p:sp>
            <p:nvSpPr>
              <p:cNvPr id="685" name="Google Shape;685;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6" name="Google Shape;686;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87" name="Google Shape;687;p12"/>
            <p:cNvGrpSpPr/>
            <p:nvPr/>
          </p:nvGrpSpPr>
          <p:grpSpPr>
            <a:xfrm>
              <a:off x="5869732" y="4439758"/>
              <a:ext cx="432000" cy="101655"/>
              <a:chOff x="5815912" y="201588"/>
              <a:chExt cx="540000" cy="104994"/>
            </a:xfrm>
          </p:grpSpPr>
          <p:sp>
            <p:nvSpPr>
              <p:cNvPr id="688" name="Google Shape;688;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89" name="Google Shape;689;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90" name="Google Shape;690;p12"/>
            <p:cNvGrpSpPr/>
            <p:nvPr/>
          </p:nvGrpSpPr>
          <p:grpSpPr>
            <a:xfrm>
              <a:off x="5869732" y="4970697"/>
              <a:ext cx="432000" cy="101655"/>
              <a:chOff x="5815912" y="201588"/>
              <a:chExt cx="540000" cy="104994"/>
            </a:xfrm>
          </p:grpSpPr>
          <p:sp>
            <p:nvSpPr>
              <p:cNvPr id="691" name="Google Shape;691;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2" name="Google Shape;692;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93" name="Google Shape;693;p12"/>
            <p:cNvGrpSpPr/>
            <p:nvPr/>
          </p:nvGrpSpPr>
          <p:grpSpPr>
            <a:xfrm>
              <a:off x="5869732" y="5501635"/>
              <a:ext cx="432000" cy="101655"/>
              <a:chOff x="5815912" y="201588"/>
              <a:chExt cx="540000" cy="104994"/>
            </a:xfrm>
          </p:grpSpPr>
          <p:sp>
            <p:nvSpPr>
              <p:cNvPr id="694" name="Google Shape;694;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5" name="Google Shape;695;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696" name="Google Shape;696;p12"/>
            <p:cNvGrpSpPr/>
            <p:nvPr/>
          </p:nvGrpSpPr>
          <p:grpSpPr>
            <a:xfrm>
              <a:off x="5869732" y="6032572"/>
              <a:ext cx="432000" cy="101655"/>
              <a:chOff x="5815912" y="201588"/>
              <a:chExt cx="540000" cy="104994"/>
            </a:xfrm>
          </p:grpSpPr>
          <p:sp>
            <p:nvSpPr>
              <p:cNvPr id="697" name="Google Shape;697;p1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98" name="Google Shape;698;p1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699" name="Google Shape;699;p12"/>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700" name="Google Shape;700;p12"/>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701" name="Google Shape;701;p12">
            <a:hlinkClick action="ppaction://hlinksldjump" r:id="rId2"/>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02" name="Google Shape;702;p12">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03" name="Google Shape;703;p12">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04" name="Google Shape;704;p12">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05" name="Google Shape;705;p12">
            <a:hlinkClick/>
          </p:cNvPr>
          <p:cNvSpPr/>
          <p:nvPr/>
        </p:nvSpPr>
        <p:spPr>
          <a:xfrm rot="5397851">
            <a:off x="-138220" y="3419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06" name="Google Shape;706;p12">
            <a:hlinkClick action="ppaction://hlinksldjump" r:id="rId3"/>
          </p:cNvPr>
          <p:cNvSpPr/>
          <p:nvPr/>
        </p:nvSpPr>
        <p:spPr>
          <a:xfrm rot="5397851">
            <a:off x="-138220" y="13020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07" name="Google Shape;707;p12">
            <a:hlinkClick/>
          </p:cNvPr>
          <p:cNvSpPr/>
          <p:nvPr/>
        </p:nvSpPr>
        <p:spPr>
          <a:xfrm rot="5397851">
            <a:off x="-138220" y="22621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Apply 1">
  <p:cSld name="CUSTOM_16_1_1_2_1">
    <p:spTree>
      <p:nvGrpSpPr>
        <p:cNvPr id="708" name="Shape 708"/>
        <p:cNvGrpSpPr/>
        <p:nvPr/>
      </p:nvGrpSpPr>
      <p:grpSpPr>
        <a:xfrm>
          <a:off x="0" y="0"/>
          <a:ext cx="0" cy="0"/>
          <a:chOff x="0" y="0"/>
          <a:chExt cx="0" cy="0"/>
        </a:xfrm>
      </p:grpSpPr>
      <p:sp>
        <p:nvSpPr>
          <p:cNvPr id="709" name="Google Shape;709;p13"/>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10" name="Google Shape;710;p13"/>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11" name="Google Shape;711;p13"/>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12" name="Google Shape;712;p13"/>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13" name="Google Shape;713;p13"/>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14" name="Google Shape;714;p13"/>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15" name="Google Shape;715;p13"/>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16" name="Google Shape;716;p13"/>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17" name="Google Shape;717;p13"/>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18" name="Google Shape;718;p13"/>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19" name="Google Shape;719;p13"/>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20" name="Google Shape;720;p13"/>
          <p:cNvSpPr txBox="1"/>
          <p:nvPr>
            <p:ph type="title"/>
          </p:nvPr>
        </p:nvSpPr>
        <p:spPr>
          <a:xfrm>
            <a:off x="795575" y="359550"/>
            <a:ext cx="4844400" cy="731400"/>
          </a:xfrm>
          <a:prstGeom prst="rect">
            <a:avLst/>
          </a:prstGeom>
          <a:solidFill>
            <a:schemeClr val="accent3"/>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721" name="Google Shape;721;p13"/>
          <p:cNvGrpSpPr/>
          <p:nvPr/>
        </p:nvGrpSpPr>
        <p:grpSpPr>
          <a:xfrm>
            <a:off x="5869732" y="192255"/>
            <a:ext cx="432000" cy="6472908"/>
            <a:chOff x="5869732" y="192255"/>
            <a:chExt cx="432000" cy="6472908"/>
          </a:xfrm>
        </p:grpSpPr>
        <p:grpSp>
          <p:nvGrpSpPr>
            <p:cNvPr id="722" name="Google Shape;722;p13"/>
            <p:cNvGrpSpPr/>
            <p:nvPr/>
          </p:nvGrpSpPr>
          <p:grpSpPr>
            <a:xfrm>
              <a:off x="5869732" y="192255"/>
              <a:ext cx="432000" cy="101655"/>
              <a:chOff x="5815912" y="201588"/>
              <a:chExt cx="540000" cy="104994"/>
            </a:xfrm>
          </p:grpSpPr>
          <p:sp>
            <p:nvSpPr>
              <p:cNvPr id="723" name="Google Shape;723;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4" name="Google Shape;724;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25" name="Google Shape;725;p13"/>
            <p:cNvGrpSpPr/>
            <p:nvPr/>
          </p:nvGrpSpPr>
          <p:grpSpPr>
            <a:xfrm>
              <a:off x="5869732" y="6563508"/>
              <a:ext cx="432000" cy="101655"/>
              <a:chOff x="5815912" y="201588"/>
              <a:chExt cx="540000" cy="104994"/>
            </a:xfrm>
          </p:grpSpPr>
          <p:sp>
            <p:nvSpPr>
              <p:cNvPr id="726" name="Google Shape;726;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27" name="Google Shape;727;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28" name="Google Shape;728;p13"/>
            <p:cNvGrpSpPr/>
            <p:nvPr/>
          </p:nvGrpSpPr>
          <p:grpSpPr>
            <a:xfrm>
              <a:off x="5869732" y="723193"/>
              <a:ext cx="432000" cy="101655"/>
              <a:chOff x="5815912" y="201588"/>
              <a:chExt cx="540000" cy="104994"/>
            </a:xfrm>
          </p:grpSpPr>
          <p:sp>
            <p:nvSpPr>
              <p:cNvPr id="729" name="Google Shape;729;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0" name="Google Shape;730;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31" name="Google Shape;731;p13"/>
            <p:cNvGrpSpPr/>
            <p:nvPr/>
          </p:nvGrpSpPr>
          <p:grpSpPr>
            <a:xfrm>
              <a:off x="5869732" y="1254131"/>
              <a:ext cx="432000" cy="101655"/>
              <a:chOff x="5815912" y="201588"/>
              <a:chExt cx="540000" cy="104994"/>
            </a:xfrm>
          </p:grpSpPr>
          <p:sp>
            <p:nvSpPr>
              <p:cNvPr id="732" name="Google Shape;732;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3" name="Google Shape;733;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34" name="Google Shape;734;p13"/>
            <p:cNvGrpSpPr/>
            <p:nvPr/>
          </p:nvGrpSpPr>
          <p:grpSpPr>
            <a:xfrm>
              <a:off x="5869732" y="1785069"/>
              <a:ext cx="432000" cy="101655"/>
              <a:chOff x="5815912" y="201588"/>
              <a:chExt cx="540000" cy="104994"/>
            </a:xfrm>
          </p:grpSpPr>
          <p:sp>
            <p:nvSpPr>
              <p:cNvPr id="735" name="Google Shape;735;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6" name="Google Shape;736;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37" name="Google Shape;737;p13"/>
            <p:cNvGrpSpPr/>
            <p:nvPr/>
          </p:nvGrpSpPr>
          <p:grpSpPr>
            <a:xfrm>
              <a:off x="5869732" y="2316007"/>
              <a:ext cx="432000" cy="101655"/>
              <a:chOff x="5815912" y="201588"/>
              <a:chExt cx="540000" cy="104994"/>
            </a:xfrm>
          </p:grpSpPr>
          <p:sp>
            <p:nvSpPr>
              <p:cNvPr id="738" name="Google Shape;738;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39" name="Google Shape;739;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40" name="Google Shape;740;p13"/>
            <p:cNvGrpSpPr/>
            <p:nvPr/>
          </p:nvGrpSpPr>
          <p:grpSpPr>
            <a:xfrm>
              <a:off x="5869732" y="2846944"/>
              <a:ext cx="432000" cy="101655"/>
              <a:chOff x="5815912" y="201588"/>
              <a:chExt cx="540000" cy="104994"/>
            </a:xfrm>
          </p:grpSpPr>
          <p:sp>
            <p:nvSpPr>
              <p:cNvPr id="741" name="Google Shape;741;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2" name="Google Shape;742;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43" name="Google Shape;743;p13"/>
            <p:cNvGrpSpPr/>
            <p:nvPr/>
          </p:nvGrpSpPr>
          <p:grpSpPr>
            <a:xfrm>
              <a:off x="5869732" y="3377883"/>
              <a:ext cx="432000" cy="101655"/>
              <a:chOff x="5815912" y="201588"/>
              <a:chExt cx="540000" cy="104994"/>
            </a:xfrm>
          </p:grpSpPr>
          <p:sp>
            <p:nvSpPr>
              <p:cNvPr id="744" name="Google Shape;744;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5" name="Google Shape;745;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46" name="Google Shape;746;p13"/>
            <p:cNvGrpSpPr/>
            <p:nvPr/>
          </p:nvGrpSpPr>
          <p:grpSpPr>
            <a:xfrm>
              <a:off x="5869732" y="3908820"/>
              <a:ext cx="432000" cy="101655"/>
              <a:chOff x="5815912" y="201588"/>
              <a:chExt cx="540000" cy="104994"/>
            </a:xfrm>
          </p:grpSpPr>
          <p:sp>
            <p:nvSpPr>
              <p:cNvPr id="747" name="Google Shape;747;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48" name="Google Shape;748;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49" name="Google Shape;749;p13"/>
            <p:cNvGrpSpPr/>
            <p:nvPr/>
          </p:nvGrpSpPr>
          <p:grpSpPr>
            <a:xfrm>
              <a:off x="5869732" y="4439758"/>
              <a:ext cx="432000" cy="101655"/>
              <a:chOff x="5815912" y="201588"/>
              <a:chExt cx="540000" cy="104994"/>
            </a:xfrm>
          </p:grpSpPr>
          <p:sp>
            <p:nvSpPr>
              <p:cNvPr id="750" name="Google Shape;750;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1" name="Google Shape;751;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52" name="Google Shape;752;p13"/>
            <p:cNvGrpSpPr/>
            <p:nvPr/>
          </p:nvGrpSpPr>
          <p:grpSpPr>
            <a:xfrm>
              <a:off x="5869732" y="4970697"/>
              <a:ext cx="432000" cy="101655"/>
              <a:chOff x="5815912" y="201588"/>
              <a:chExt cx="540000" cy="104994"/>
            </a:xfrm>
          </p:grpSpPr>
          <p:sp>
            <p:nvSpPr>
              <p:cNvPr id="753" name="Google Shape;753;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4" name="Google Shape;754;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55" name="Google Shape;755;p13"/>
            <p:cNvGrpSpPr/>
            <p:nvPr/>
          </p:nvGrpSpPr>
          <p:grpSpPr>
            <a:xfrm>
              <a:off x="5869732" y="5501635"/>
              <a:ext cx="432000" cy="101655"/>
              <a:chOff x="5815912" y="201588"/>
              <a:chExt cx="540000" cy="104994"/>
            </a:xfrm>
          </p:grpSpPr>
          <p:sp>
            <p:nvSpPr>
              <p:cNvPr id="756" name="Google Shape;756;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7" name="Google Shape;757;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58" name="Google Shape;758;p13"/>
            <p:cNvGrpSpPr/>
            <p:nvPr/>
          </p:nvGrpSpPr>
          <p:grpSpPr>
            <a:xfrm>
              <a:off x="5869732" y="6032572"/>
              <a:ext cx="432000" cy="101655"/>
              <a:chOff x="5815912" y="201588"/>
              <a:chExt cx="540000" cy="104994"/>
            </a:xfrm>
          </p:grpSpPr>
          <p:sp>
            <p:nvSpPr>
              <p:cNvPr id="759" name="Google Shape;759;p1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0" name="Google Shape;760;p1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761" name="Google Shape;761;p13"/>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62" name="Google Shape;762;p13"/>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763" name="Google Shape;763;p13"/>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764" name="Google Shape;764;p13">
            <a:hlinkClick action="ppaction://hlinksldjump" r:id="rId2"/>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65" name="Google Shape;765;p13">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66" name="Google Shape;766;p13">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67" name="Google Shape;767;p13">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68" name="Google Shape;768;p13">
            <a:hlinkClick/>
          </p:cNvPr>
          <p:cNvSpPr/>
          <p:nvPr/>
        </p:nvSpPr>
        <p:spPr>
          <a:xfrm rot="5397851">
            <a:off x="-138220" y="3419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69" name="Google Shape;769;p13">
            <a:hlinkClick action="ppaction://hlinksldjump" r:id="rId3"/>
          </p:cNvPr>
          <p:cNvSpPr/>
          <p:nvPr/>
        </p:nvSpPr>
        <p:spPr>
          <a:xfrm rot="5397851">
            <a:off x="-138220" y="13020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770" name="Google Shape;770;p13">
            <a:hlinkClick/>
          </p:cNvPr>
          <p:cNvSpPr/>
          <p:nvPr/>
        </p:nvSpPr>
        <p:spPr>
          <a:xfrm rot="5397851">
            <a:off x="-138220" y="22621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Apply 2">
  <p:cSld name="CUSTOM_16_1_1_1">
    <p:spTree>
      <p:nvGrpSpPr>
        <p:cNvPr id="771" name="Shape 771"/>
        <p:cNvGrpSpPr/>
        <p:nvPr/>
      </p:nvGrpSpPr>
      <p:grpSpPr>
        <a:xfrm>
          <a:off x="0" y="0"/>
          <a:ext cx="0" cy="0"/>
          <a:chOff x="0" y="0"/>
          <a:chExt cx="0" cy="0"/>
        </a:xfrm>
      </p:grpSpPr>
      <p:sp>
        <p:nvSpPr>
          <p:cNvPr id="772" name="Google Shape;772;p14"/>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3" name="Google Shape;773;p14"/>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4" name="Google Shape;774;p14"/>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75" name="Google Shape;775;p14"/>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76" name="Google Shape;776;p14"/>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77" name="Google Shape;777;p14"/>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78" name="Google Shape;778;p14"/>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79" name="Google Shape;779;p14"/>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80" name="Google Shape;780;p14"/>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81" name="Google Shape;781;p14"/>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782" name="Google Shape;782;p14"/>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783" name="Google Shape;783;p14"/>
          <p:cNvSpPr txBox="1"/>
          <p:nvPr>
            <p:ph type="title"/>
          </p:nvPr>
        </p:nvSpPr>
        <p:spPr>
          <a:xfrm>
            <a:off x="795575" y="359550"/>
            <a:ext cx="4844400" cy="731400"/>
          </a:xfrm>
          <a:prstGeom prst="rect">
            <a:avLst/>
          </a:prstGeom>
          <a:solidFill>
            <a:schemeClr val="accent3"/>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784" name="Google Shape;784;p14"/>
          <p:cNvGrpSpPr/>
          <p:nvPr/>
        </p:nvGrpSpPr>
        <p:grpSpPr>
          <a:xfrm>
            <a:off x="5869732" y="192255"/>
            <a:ext cx="432000" cy="6472908"/>
            <a:chOff x="5869732" y="192255"/>
            <a:chExt cx="432000" cy="6472908"/>
          </a:xfrm>
        </p:grpSpPr>
        <p:grpSp>
          <p:nvGrpSpPr>
            <p:cNvPr id="785" name="Google Shape;785;p14"/>
            <p:cNvGrpSpPr/>
            <p:nvPr/>
          </p:nvGrpSpPr>
          <p:grpSpPr>
            <a:xfrm>
              <a:off x="5869732" y="192255"/>
              <a:ext cx="432000" cy="101655"/>
              <a:chOff x="5815912" y="201588"/>
              <a:chExt cx="540000" cy="104994"/>
            </a:xfrm>
          </p:grpSpPr>
          <p:sp>
            <p:nvSpPr>
              <p:cNvPr id="786" name="Google Shape;786;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87" name="Google Shape;787;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88" name="Google Shape;788;p14"/>
            <p:cNvGrpSpPr/>
            <p:nvPr/>
          </p:nvGrpSpPr>
          <p:grpSpPr>
            <a:xfrm>
              <a:off x="5869732" y="6563508"/>
              <a:ext cx="432000" cy="101655"/>
              <a:chOff x="5815912" y="201588"/>
              <a:chExt cx="540000" cy="104994"/>
            </a:xfrm>
          </p:grpSpPr>
          <p:sp>
            <p:nvSpPr>
              <p:cNvPr id="789" name="Google Shape;789;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0" name="Google Shape;790;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91" name="Google Shape;791;p14"/>
            <p:cNvGrpSpPr/>
            <p:nvPr/>
          </p:nvGrpSpPr>
          <p:grpSpPr>
            <a:xfrm>
              <a:off x="5869732" y="723193"/>
              <a:ext cx="432000" cy="101655"/>
              <a:chOff x="5815912" y="201588"/>
              <a:chExt cx="540000" cy="104994"/>
            </a:xfrm>
          </p:grpSpPr>
          <p:sp>
            <p:nvSpPr>
              <p:cNvPr id="792" name="Google Shape;792;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3" name="Google Shape;793;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94" name="Google Shape;794;p14"/>
            <p:cNvGrpSpPr/>
            <p:nvPr/>
          </p:nvGrpSpPr>
          <p:grpSpPr>
            <a:xfrm>
              <a:off x="5869732" y="1254131"/>
              <a:ext cx="432000" cy="101655"/>
              <a:chOff x="5815912" y="201588"/>
              <a:chExt cx="540000" cy="104994"/>
            </a:xfrm>
          </p:grpSpPr>
          <p:sp>
            <p:nvSpPr>
              <p:cNvPr id="795" name="Google Shape;795;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6" name="Google Shape;796;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797" name="Google Shape;797;p14"/>
            <p:cNvGrpSpPr/>
            <p:nvPr/>
          </p:nvGrpSpPr>
          <p:grpSpPr>
            <a:xfrm>
              <a:off x="5869732" y="1785069"/>
              <a:ext cx="432000" cy="101655"/>
              <a:chOff x="5815912" y="201588"/>
              <a:chExt cx="540000" cy="104994"/>
            </a:xfrm>
          </p:grpSpPr>
          <p:sp>
            <p:nvSpPr>
              <p:cNvPr id="798" name="Google Shape;798;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99" name="Google Shape;799;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00" name="Google Shape;800;p14"/>
            <p:cNvGrpSpPr/>
            <p:nvPr/>
          </p:nvGrpSpPr>
          <p:grpSpPr>
            <a:xfrm>
              <a:off x="5869732" y="2316007"/>
              <a:ext cx="432000" cy="101655"/>
              <a:chOff x="5815912" y="201588"/>
              <a:chExt cx="540000" cy="104994"/>
            </a:xfrm>
          </p:grpSpPr>
          <p:sp>
            <p:nvSpPr>
              <p:cNvPr id="801" name="Google Shape;801;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2" name="Google Shape;802;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03" name="Google Shape;803;p14"/>
            <p:cNvGrpSpPr/>
            <p:nvPr/>
          </p:nvGrpSpPr>
          <p:grpSpPr>
            <a:xfrm>
              <a:off x="5869732" y="2846944"/>
              <a:ext cx="432000" cy="101655"/>
              <a:chOff x="5815912" y="201588"/>
              <a:chExt cx="540000" cy="104994"/>
            </a:xfrm>
          </p:grpSpPr>
          <p:sp>
            <p:nvSpPr>
              <p:cNvPr id="804" name="Google Shape;804;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5" name="Google Shape;805;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06" name="Google Shape;806;p14"/>
            <p:cNvGrpSpPr/>
            <p:nvPr/>
          </p:nvGrpSpPr>
          <p:grpSpPr>
            <a:xfrm>
              <a:off x="5869732" y="3377883"/>
              <a:ext cx="432000" cy="101655"/>
              <a:chOff x="5815912" y="201588"/>
              <a:chExt cx="540000" cy="104994"/>
            </a:xfrm>
          </p:grpSpPr>
          <p:sp>
            <p:nvSpPr>
              <p:cNvPr id="807" name="Google Shape;807;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08" name="Google Shape;808;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09" name="Google Shape;809;p14"/>
            <p:cNvGrpSpPr/>
            <p:nvPr/>
          </p:nvGrpSpPr>
          <p:grpSpPr>
            <a:xfrm>
              <a:off x="5869732" y="3908820"/>
              <a:ext cx="432000" cy="101655"/>
              <a:chOff x="5815912" y="201588"/>
              <a:chExt cx="540000" cy="104994"/>
            </a:xfrm>
          </p:grpSpPr>
          <p:sp>
            <p:nvSpPr>
              <p:cNvPr id="810" name="Google Shape;810;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1" name="Google Shape;811;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12" name="Google Shape;812;p14"/>
            <p:cNvGrpSpPr/>
            <p:nvPr/>
          </p:nvGrpSpPr>
          <p:grpSpPr>
            <a:xfrm>
              <a:off x="5869732" y="4439758"/>
              <a:ext cx="432000" cy="101655"/>
              <a:chOff x="5815912" y="201588"/>
              <a:chExt cx="540000" cy="104994"/>
            </a:xfrm>
          </p:grpSpPr>
          <p:sp>
            <p:nvSpPr>
              <p:cNvPr id="813" name="Google Shape;813;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4" name="Google Shape;814;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15" name="Google Shape;815;p14"/>
            <p:cNvGrpSpPr/>
            <p:nvPr/>
          </p:nvGrpSpPr>
          <p:grpSpPr>
            <a:xfrm>
              <a:off x="5869732" y="4970697"/>
              <a:ext cx="432000" cy="101655"/>
              <a:chOff x="5815912" y="201588"/>
              <a:chExt cx="540000" cy="104994"/>
            </a:xfrm>
          </p:grpSpPr>
          <p:sp>
            <p:nvSpPr>
              <p:cNvPr id="816" name="Google Shape;816;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17" name="Google Shape;817;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18" name="Google Shape;818;p14"/>
            <p:cNvGrpSpPr/>
            <p:nvPr/>
          </p:nvGrpSpPr>
          <p:grpSpPr>
            <a:xfrm>
              <a:off x="5869732" y="5501635"/>
              <a:ext cx="432000" cy="101655"/>
              <a:chOff x="5815912" y="201588"/>
              <a:chExt cx="540000" cy="104994"/>
            </a:xfrm>
          </p:grpSpPr>
          <p:sp>
            <p:nvSpPr>
              <p:cNvPr id="819" name="Google Shape;819;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0" name="Google Shape;820;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21" name="Google Shape;821;p14"/>
            <p:cNvGrpSpPr/>
            <p:nvPr/>
          </p:nvGrpSpPr>
          <p:grpSpPr>
            <a:xfrm>
              <a:off x="5869732" y="6032572"/>
              <a:ext cx="432000" cy="101655"/>
              <a:chOff x="5815912" y="201588"/>
              <a:chExt cx="540000" cy="104994"/>
            </a:xfrm>
          </p:grpSpPr>
          <p:sp>
            <p:nvSpPr>
              <p:cNvPr id="822" name="Google Shape;822;p1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23" name="Google Shape;823;p1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824" name="Google Shape;824;p14"/>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25" name="Google Shape;825;p14"/>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826" name="Google Shape;826;p14"/>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827" name="Google Shape;827;p14">
            <a:hlinkClick/>
          </p:cNvPr>
          <p:cNvSpPr/>
          <p:nvPr/>
        </p:nvSpPr>
        <p:spPr>
          <a:xfrm rot="5397851">
            <a:off x="-138220" y="3102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28" name="Google Shape;828;p14">
            <a:hlinkClick action="ppaction://hlinksldjump" r:id="rId2"/>
          </p:cNvPr>
          <p:cNvSpPr/>
          <p:nvPr/>
        </p:nvSpPr>
        <p:spPr>
          <a:xfrm rot="5397851">
            <a:off x="-138220" y="12703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29" name="Google Shape;829;p14">
            <a:hlinkClick/>
          </p:cNvPr>
          <p:cNvSpPr/>
          <p:nvPr/>
        </p:nvSpPr>
        <p:spPr>
          <a:xfrm rot="5397851">
            <a:off x="-138220" y="2230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30" name="Google Shape;830;p14">
            <a:hlinkClick action="ppaction://hlinksldjump" r:id="rId3"/>
          </p:cNvPr>
          <p:cNvSpPr/>
          <p:nvPr/>
        </p:nvSpPr>
        <p:spPr>
          <a:xfrm rot="5397851">
            <a:off x="-138220" y="3190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31" name="Google Shape;831;p14">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32" name="Google Shape;832;p14">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33" name="Google Shape;833;p14">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Apply 3">
  <p:cSld name="CUSTOM_16_1_1_1_2">
    <p:spTree>
      <p:nvGrpSpPr>
        <p:cNvPr id="834" name="Shape 834"/>
        <p:cNvGrpSpPr/>
        <p:nvPr/>
      </p:nvGrpSpPr>
      <p:grpSpPr>
        <a:xfrm>
          <a:off x="0" y="0"/>
          <a:ext cx="0" cy="0"/>
          <a:chOff x="0" y="0"/>
          <a:chExt cx="0" cy="0"/>
        </a:xfrm>
      </p:grpSpPr>
      <p:sp>
        <p:nvSpPr>
          <p:cNvPr id="835" name="Google Shape;835;p15"/>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36" name="Google Shape;836;p15"/>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37" name="Google Shape;837;p15"/>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38" name="Google Shape;838;p15"/>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39" name="Google Shape;839;p15"/>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40" name="Google Shape;840;p15"/>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41" name="Google Shape;841;p15"/>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42" name="Google Shape;842;p15"/>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43" name="Google Shape;843;p15"/>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44" name="Google Shape;844;p15"/>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845" name="Google Shape;845;p15"/>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46" name="Google Shape;846;p15"/>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47" name="Google Shape;847;p15"/>
          <p:cNvSpPr txBox="1"/>
          <p:nvPr>
            <p:ph type="title"/>
          </p:nvPr>
        </p:nvSpPr>
        <p:spPr>
          <a:xfrm>
            <a:off x="795575" y="359550"/>
            <a:ext cx="4844400" cy="731400"/>
          </a:xfrm>
          <a:prstGeom prst="rect">
            <a:avLst/>
          </a:prstGeom>
          <a:solidFill>
            <a:schemeClr val="accent3"/>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848" name="Google Shape;848;p15"/>
          <p:cNvGrpSpPr/>
          <p:nvPr/>
        </p:nvGrpSpPr>
        <p:grpSpPr>
          <a:xfrm>
            <a:off x="5869732" y="192255"/>
            <a:ext cx="432000" cy="6472908"/>
            <a:chOff x="5869732" y="192255"/>
            <a:chExt cx="432000" cy="6472908"/>
          </a:xfrm>
        </p:grpSpPr>
        <p:grpSp>
          <p:nvGrpSpPr>
            <p:cNvPr id="849" name="Google Shape;849;p15"/>
            <p:cNvGrpSpPr/>
            <p:nvPr/>
          </p:nvGrpSpPr>
          <p:grpSpPr>
            <a:xfrm>
              <a:off x="5869732" y="192255"/>
              <a:ext cx="432000" cy="101655"/>
              <a:chOff x="5815912" y="201588"/>
              <a:chExt cx="540000" cy="104994"/>
            </a:xfrm>
          </p:grpSpPr>
          <p:sp>
            <p:nvSpPr>
              <p:cNvPr id="850" name="Google Shape;850;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1" name="Google Shape;851;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52" name="Google Shape;852;p15"/>
            <p:cNvGrpSpPr/>
            <p:nvPr/>
          </p:nvGrpSpPr>
          <p:grpSpPr>
            <a:xfrm>
              <a:off x="5869732" y="6563508"/>
              <a:ext cx="432000" cy="101655"/>
              <a:chOff x="5815912" y="201588"/>
              <a:chExt cx="540000" cy="104994"/>
            </a:xfrm>
          </p:grpSpPr>
          <p:sp>
            <p:nvSpPr>
              <p:cNvPr id="853" name="Google Shape;853;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4" name="Google Shape;854;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55" name="Google Shape;855;p15"/>
            <p:cNvGrpSpPr/>
            <p:nvPr/>
          </p:nvGrpSpPr>
          <p:grpSpPr>
            <a:xfrm>
              <a:off x="5869732" y="723193"/>
              <a:ext cx="432000" cy="101655"/>
              <a:chOff x="5815912" y="201588"/>
              <a:chExt cx="540000" cy="104994"/>
            </a:xfrm>
          </p:grpSpPr>
          <p:sp>
            <p:nvSpPr>
              <p:cNvPr id="856" name="Google Shape;856;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7" name="Google Shape;857;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58" name="Google Shape;858;p15"/>
            <p:cNvGrpSpPr/>
            <p:nvPr/>
          </p:nvGrpSpPr>
          <p:grpSpPr>
            <a:xfrm>
              <a:off x="5869732" y="1254131"/>
              <a:ext cx="432000" cy="101655"/>
              <a:chOff x="5815912" y="201588"/>
              <a:chExt cx="540000" cy="104994"/>
            </a:xfrm>
          </p:grpSpPr>
          <p:sp>
            <p:nvSpPr>
              <p:cNvPr id="859" name="Google Shape;859;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0" name="Google Shape;860;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61" name="Google Shape;861;p15"/>
            <p:cNvGrpSpPr/>
            <p:nvPr/>
          </p:nvGrpSpPr>
          <p:grpSpPr>
            <a:xfrm>
              <a:off x="5869732" y="1785069"/>
              <a:ext cx="432000" cy="101655"/>
              <a:chOff x="5815912" y="201588"/>
              <a:chExt cx="540000" cy="104994"/>
            </a:xfrm>
          </p:grpSpPr>
          <p:sp>
            <p:nvSpPr>
              <p:cNvPr id="862" name="Google Shape;862;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3" name="Google Shape;863;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64" name="Google Shape;864;p15"/>
            <p:cNvGrpSpPr/>
            <p:nvPr/>
          </p:nvGrpSpPr>
          <p:grpSpPr>
            <a:xfrm>
              <a:off x="5869732" y="2316007"/>
              <a:ext cx="432000" cy="101655"/>
              <a:chOff x="5815912" y="201588"/>
              <a:chExt cx="540000" cy="104994"/>
            </a:xfrm>
          </p:grpSpPr>
          <p:sp>
            <p:nvSpPr>
              <p:cNvPr id="865" name="Google Shape;865;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6" name="Google Shape;866;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67" name="Google Shape;867;p15"/>
            <p:cNvGrpSpPr/>
            <p:nvPr/>
          </p:nvGrpSpPr>
          <p:grpSpPr>
            <a:xfrm>
              <a:off x="5869732" y="2846944"/>
              <a:ext cx="432000" cy="101655"/>
              <a:chOff x="5815912" y="201588"/>
              <a:chExt cx="540000" cy="104994"/>
            </a:xfrm>
          </p:grpSpPr>
          <p:sp>
            <p:nvSpPr>
              <p:cNvPr id="868" name="Google Shape;868;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69" name="Google Shape;869;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70" name="Google Shape;870;p15"/>
            <p:cNvGrpSpPr/>
            <p:nvPr/>
          </p:nvGrpSpPr>
          <p:grpSpPr>
            <a:xfrm>
              <a:off x="5869732" y="3377883"/>
              <a:ext cx="432000" cy="101655"/>
              <a:chOff x="5815912" y="201588"/>
              <a:chExt cx="540000" cy="104994"/>
            </a:xfrm>
          </p:grpSpPr>
          <p:sp>
            <p:nvSpPr>
              <p:cNvPr id="871" name="Google Shape;871;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2" name="Google Shape;872;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73" name="Google Shape;873;p15"/>
            <p:cNvGrpSpPr/>
            <p:nvPr/>
          </p:nvGrpSpPr>
          <p:grpSpPr>
            <a:xfrm>
              <a:off x="5869732" y="3908820"/>
              <a:ext cx="432000" cy="101655"/>
              <a:chOff x="5815912" y="201588"/>
              <a:chExt cx="540000" cy="104994"/>
            </a:xfrm>
          </p:grpSpPr>
          <p:sp>
            <p:nvSpPr>
              <p:cNvPr id="874" name="Google Shape;874;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5" name="Google Shape;875;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76" name="Google Shape;876;p15"/>
            <p:cNvGrpSpPr/>
            <p:nvPr/>
          </p:nvGrpSpPr>
          <p:grpSpPr>
            <a:xfrm>
              <a:off x="5869732" y="4439758"/>
              <a:ext cx="432000" cy="101655"/>
              <a:chOff x="5815912" y="201588"/>
              <a:chExt cx="540000" cy="104994"/>
            </a:xfrm>
          </p:grpSpPr>
          <p:sp>
            <p:nvSpPr>
              <p:cNvPr id="877" name="Google Shape;877;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78" name="Google Shape;878;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79" name="Google Shape;879;p15"/>
            <p:cNvGrpSpPr/>
            <p:nvPr/>
          </p:nvGrpSpPr>
          <p:grpSpPr>
            <a:xfrm>
              <a:off x="5869732" y="4970697"/>
              <a:ext cx="432000" cy="101655"/>
              <a:chOff x="5815912" y="201588"/>
              <a:chExt cx="540000" cy="104994"/>
            </a:xfrm>
          </p:grpSpPr>
          <p:sp>
            <p:nvSpPr>
              <p:cNvPr id="880" name="Google Shape;880;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1" name="Google Shape;881;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82" name="Google Shape;882;p15"/>
            <p:cNvGrpSpPr/>
            <p:nvPr/>
          </p:nvGrpSpPr>
          <p:grpSpPr>
            <a:xfrm>
              <a:off x="5869732" y="5501635"/>
              <a:ext cx="432000" cy="101655"/>
              <a:chOff x="5815912" y="201588"/>
              <a:chExt cx="540000" cy="104994"/>
            </a:xfrm>
          </p:grpSpPr>
          <p:sp>
            <p:nvSpPr>
              <p:cNvPr id="883" name="Google Shape;883;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4" name="Google Shape;884;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885" name="Google Shape;885;p15"/>
            <p:cNvGrpSpPr/>
            <p:nvPr/>
          </p:nvGrpSpPr>
          <p:grpSpPr>
            <a:xfrm>
              <a:off x="5869732" y="6032572"/>
              <a:ext cx="432000" cy="101655"/>
              <a:chOff x="5815912" y="201588"/>
              <a:chExt cx="540000" cy="104994"/>
            </a:xfrm>
          </p:grpSpPr>
          <p:sp>
            <p:nvSpPr>
              <p:cNvPr id="886" name="Google Shape;886;p1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87" name="Google Shape;887;p1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888" name="Google Shape;888;p15"/>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889" name="Google Shape;889;p15"/>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890" name="Google Shape;890;p15">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91" name="Google Shape;891;p15">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92" name="Google Shape;892;p15">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93" name="Google Shape;893;p15">
            <a:hlinkClick/>
          </p:cNvPr>
          <p:cNvSpPr/>
          <p:nvPr/>
        </p:nvSpPr>
        <p:spPr>
          <a:xfrm rot="5397851">
            <a:off x="-138220" y="3102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94" name="Google Shape;894;p15">
            <a:hlinkClick action="ppaction://hlinksldjump" r:id="rId2"/>
          </p:cNvPr>
          <p:cNvSpPr/>
          <p:nvPr/>
        </p:nvSpPr>
        <p:spPr>
          <a:xfrm rot="5397851">
            <a:off x="-138220" y="12703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95" name="Google Shape;895;p15">
            <a:hlinkClick/>
          </p:cNvPr>
          <p:cNvSpPr/>
          <p:nvPr/>
        </p:nvSpPr>
        <p:spPr>
          <a:xfrm rot="5397851">
            <a:off x="-138220" y="2230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96" name="Google Shape;896;p15">
            <a:hlinkClick action="ppaction://hlinksldjump" r:id="rId3"/>
          </p:cNvPr>
          <p:cNvSpPr/>
          <p:nvPr/>
        </p:nvSpPr>
        <p:spPr>
          <a:xfrm rot="5397851">
            <a:off x="-138220" y="3190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Share 1">
  <p:cSld name="CUSTOM_16_1_1_1_2_1">
    <p:spTree>
      <p:nvGrpSpPr>
        <p:cNvPr id="897" name="Shape 897"/>
        <p:cNvGrpSpPr/>
        <p:nvPr/>
      </p:nvGrpSpPr>
      <p:grpSpPr>
        <a:xfrm>
          <a:off x="0" y="0"/>
          <a:ext cx="0" cy="0"/>
          <a:chOff x="0" y="0"/>
          <a:chExt cx="0" cy="0"/>
        </a:xfrm>
      </p:grpSpPr>
      <p:sp>
        <p:nvSpPr>
          <p:cNvPr id="898" name="Google Shape;898;p16"/>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99" name="Google Shape;899;p16"/>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00" name="Google Shape;900;p16"/>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01" name="Google Shape;901;p16"/>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02" name="Google Shape;902;p16"/>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03" name="Google Shape;903;p16"/>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04" name="Google Shape;904;p16"/>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05" name="Google Shape;905;p16"/>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06" name="Google Shape;906;p16"/>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07" name="Google Shape;907;p16"/>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08" name="Google Shape;908;p16"/>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09" name="Google Shape;909;p16"/>
          <p:cNvSpPr txBox="1"/>
          <p:nvPr>
            <p:ph type="title"/>
          </p:nvPr>
        </p:nvSpPr>
        <p:spPr>
          <a:xfrm>
            <a:off x="795575" y="359550"/>
            <a:ext cx="4844400" cy="731400"/>
          </a:xfrm>
          <a:prstGeom prst="rect">
            <a:avLst/>
          </a:prstGeom>
          <a:solidFill>
            <a:schemeClr val="accent4"/>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910" name="Google Shape;910;p16"/>
          <p:cNvGrpSpPr/>
          <p:nvPr/>
        </p:nvGrpSpPr>
        <p:grpSpPr>
          <a:xfrm>
            <a:off x="5869732" y="192255"/>
            <a:ext cx="432000" cy="6472908"/>
            <a:chOff x="5869732" y="192255"/>
            <a:chExt cx="432000" cy="6472908"/>
          </a:xfrm>
        </p:grpSpPr>
        <p:grpSp>
          <p:nvGrpSpPr>
            <p:cNvPr id="911" name="Google Shape;911;p16"/>
            <p:cNvGrpSpPr/>
            <p:nvPr/>
          </p:nvGrpSpPr>
          <p:grpSpPr>
            <a:xfrm>
              <a:off x="5869732" y="192255"/>
              <a:ext cx="432000" cy="101655"/>
              <a:chOff x="5815912" y="201588"/>
              <a:chExt cx="540000" cy="104994"/>
            </a:xfrm>
          </p:grpSpPr>
          <p:sp>
            <p:nvSpPr>
              <p:cNvPr id="912" name="Google Shape;912;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3" name="Google Shape;913;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14" name="Google Shape;914;p16"/>
            <p:cNvGrpSpPr/>
            <p:nvPr/>
          </p:nvGrpSpPr>
          <p:grpSpPr>
            <a:xfrm>
              <a:off x="5869732" y="6563508"/>
              <a:ext cx="432000" cy="101655"/>
              <a:chOff x="5815912" y="201588"/>
              <a:chExt cx="540000" cy="104994"/>
            </a:xfrm>
          </p:grpSpPr>
          <p:sp>
            <p:nvSpPr>
              <p:cNvPr id="915" name="Google Shape;915;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6" name="Google Shape;916;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17" name="Google Shape;917;p16"/>
            <p:cNvGrpSpPr/>
            <p:nvPr/>
          </p:nvGrpSpPr>
          <p:grpSpPr>
            <a:xfrm>
              <a:off x="5869732" y="723193"/>
              <a:ext cx="432000" cy="101655"/>
              <a:chOff x="5815912" y="201588"/>
              <a:chExt cx="540000" cy="104994"/>
            </a:xfrm>
          </p:grpSpPr>
          <p:sp>
            <p:nvSpPr>
              <p:cNvPr id="918" name="Google Shape;918;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19" name="Google Shape;919;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20" name="Google Shape;920;p16"/>
            <p:cNvGrpSpPr/>
            <p:nvPr/>
          </p:nvGrpSpPr>
          <p:grpSpPr>
            <a:xfrm>
              <a:off x="5869732" y="1254131"/>
              <a:ext cx="432000" cy="101655"/>
              <a:chOff x="5815912" y="201588"/>
              <a:chExt cx="540000" cy="104994"/>
            </a:xfrm>
          </p:grpSpPr>
          <p:sp>
            <p:nvSpPr>
              <p:cNvPr id="921" name="Google Shape;921;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2" name="Google Shape;922;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23" name="Google Shape;923;p16"/>
            <p:cNvGrpSpPr/>
            <p:nvPr/>
          </p:nvGrpSpPr>
          <p:grpSpPr>
            <a:xfrm>
              <a:off x="5869732" y="1785069"/>
              <a:ext cx="432000" cy="101655"/>
              <a:chOff x="5815912" y="201588"/>
              <a:chExt cx="540000" cy="104994"/>
            </a:xfrm>
          </p:grpSpPr>
          <p:sp>
            <p:nvSpPr>
              <p:cNvPr id="924" name="Google Shape;924;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5" name="Google Shape;925;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26" name="Google Shape;926;p16"/>
            <p:cNvGrpSpPr/>
            <p:nvPr/>
          </p:nvGrpSpPr>
          <p:grpSpPr>
            <a:xfrm>
              <a:off x="5869732" y="2316007"/>
              <a:ext cx="432000" cy="101655"/>
              <a:chOff x="5815912" y="201588"/>
              <a:chExt cx="540000" cy="104994"/>
            </a:xfrm>
          </p:grpSpPr>
          <p:sp>
            <p:nvSpPr>
              <p:cNvPr id="927" name="Google Shape;927;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28" name="Google Shape;928;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29" name="Google Shape;929;p16"/>
            <p:cNvGrpSpPr/>
            <p:nvPr/>
          </p:nvGrpSpPr>
          <p:grpSpPr>
            <a:xfrm>
              <a:off x="5869732" y="2846944"/>
              <a:ext cx="432000" cy="101655"/>
              <a:chOff x="5815912" y="201588"/>
              <a:chExt cx="540000" cy="104994"/>
            </a:xfrm>
          </p:grpSpPr>
          <p:sp>
            <p:nvSpPr>
              <p:cNvPr id="930" name="Google Shape;930;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1" name="Google Shape;931;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32" name="Google Shape;932;p16"/>
            <p:cNvGrpSpPr/>
            <p:nvPr/>
          </p:nvGrpSpPr>
          <p:grpSpPr>
            <a:xfrm>
              <a:off x="5869732" y="3377883"/>
              <a:ext cx="432000" cy="101655"/>
              <a:chOff x="5815912" y="201588"/>
              <a:chExt cx="540000" cy="104994"/>
            </a:xfrm>
          </p:grpSpPr>
          <p:sp>
            <p:nvSpPr>
              <p:cNvPr id="933" name="Google Shape;933;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4" name="Google Shape;934;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35" name="Google Shape;935;p16"/>
            <p:cNvGrpSpPr/>
            <p:nvPr/>
          </p:nvGrpSpPr>
          <p:grpSpPr>
            <a:xfrm>
              <a:off x="5869732" y="3908820"/>
              <a:ext cx="432000" cy="101655"/>
              <a:chOff x="5815912" y="201588"/>
              <a:chExt cx="540000" cy="104994"/>
            </a:xfrm>
          </p:grpSpPr>
          <p:sp>
            <p:nvSpPr>
              <p:cNvPr id="936" name="Google Shape;936;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37" name="Google Shape;937;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38" name="Google Shape;938;p16"/>
            <p:cNvGrpSpPr/>
            <p:nvPr/>
          </p:nvGrpSpPr>
          <p:grpSpPr>
            <a:xfrm>
              <a:off x="5869732" y="4439758"/>
              <a:ext cx="432000" cy="101655"/>
              <a:chOff x="5815912" y="201588"/>
              <a:chExt cx="540000" cy="104994"/>
            </a:xfrm>
          </p:grpSpPr>
          <p:sp>
            <p:nvSpPr>
              <p:cNvPr id="939" name="Google Shape;939;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0" name="Google Shape;940;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41" name="Google Shape;941;p16"/>
            <p:cNvGrpSpPr/>
            <p:nvPr/>
          </p:nvGrpSpPr>
          <p:grpSpPr>
            <a:xfrm>
              <a:off x="5869732" y="4970697"/>
              <a:ext cx="432000" cy="101655"/>
              <a:chOff x="5815912" y="201588"/>
              <a:chExt cx="540000" cy="104994"/>
            </a:xfrm>
          </p:grpSpPr>
          <p:sp>
            <p:nvSpPr>
              <p:cNvPr id="942" name="Google Shape;942;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3" name="Google Shape;943;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44" name="Google Shape;944;p16"/>
            <p:cNvGrpSpPr/>
            <p:nvPr/>
          </p:nvGrpSpPr>
          <p:grpSpPr>
            <a:xfrm>
              <a:off x="5869732" y="5501635"/>
              <a:ext cx="432000" cy="101655"/>
              <a:chOff x="5815912" y="201588"/>
              <a:chExt cx="540000" cy="104994"/>
            </a:xfrm>
          </p:grpSpPr>
          <p:sp>
            <p:nvSpPr>
              <p:cNvPr id="945" name="Google Shape;945;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6" name="Google Shape;946;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47" name="Google Shape;947;p16"/>
            <p:cNvGrpSpPr/>
            <p:nvPr/>
          </p:nvGrpSpPr>
          <p:grpSpPr>
            <a:xfrm>
              <a:off x="5869732" y="6032572"/>
              <a:ext cx="432000" cy="101655"/>
              <a:chOff x="5815912" y="201588"/>
              <a:chExt cx="540000" cy="104994"/>
            </a:xfrm>
          </p:grpSpPr>
          <p:sp>
            <p:nvSpPr>
              <p:cNvPr id="948" name="Google Shape;948;p1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49" name="Google Shape;949;p1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950" name="Google Shape;950;p16"/>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51" name="Google Shape;951;p16"/>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952" name="Google Shape;952;p16"/>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953" name="Google Shape;953;p16">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954" name="Google Shape;954;p16">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955" name="Google Shape;955;p16">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956" name="Google Shape;956;p16">
            <a:hlinkClick/>
          </p:cNvPr>
          <p:cNvSpPr/>
          <p:nvPr/>
        </p:nvSpPr>
        <p:spPr>
          <a:xfrm rot="5397851">
            <a:off x="-138220" y="3102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957" name="Google Shape;957;p16">
            <a:hlinkClick action="ppaction://hlinksldjump" r:id="rId2"/>
          </p:cNvPr>
          <p:cNvSpPr/>
          <p:nvPr/>
        </p:nvSpPr>
        <p:spPr>
          <a:xfrm rot="5397851">
            <a:off x="-138220" y="12703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958" name="Google Shape;958;p16">
            <a:hlinkClick action="ppaction://hlinksldjump" r:id="rId3"/>
          </p:cNvPr>
          <p:cNvSpPr/>
          <p:nvPr/>
        </p:nvSpPr>
        <p:spPr>
          <a:xfrm rot="5397851">
            <a:off x="-138220" y="2230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959" name="Google Shape;959;p16">
            <a:hlinkClick action="ppaction://hlinksldjump" r:id="rId4"/>
          </p:cNvPr>
          <p:cNvSpPr/>
          <p:nvPr/>
        </p:nvSpPr>
        <p:spPr>
          <a:xfrm rot="5397851">
            <a:off x="-138220" y="3190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Share 2">
  <p:cSld name="CUSTOM_16_1_1_1_1">
    <p:spTree>
      <p:nvGrpSpPr>
        <p:cNvPr id="960" name="Shape 960"/>
        <p:cNvGrpSpPr/>
        <p:nvPr/>
      </p:nvGrpSpPr>
      <p:grpSpPr>
        <a:xfrm>
          <a:off x="0" y="0"/>
          <a:ext cx="0" cy="0"/>
          <a:chOff x="0" y="0"/>
          <a:chExt cx="0" cy="0"/>
        </a:xfrm>
      </p:grpSpPr>
      <p:sp>
        <p:nvSpPr>
          <p:cNvPr id="961" name="Google Shape;961;p17"/>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62" name="Google Shape;962;p17"/>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63" name="Google Shape;963;p17"/>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4" name="Google Shape;964;p17"/>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65" name="Google Shape;965;p17"/>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66" name="Google Shape;966;p17"/>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67" name="Google Shape;967;p17"/>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68" name="Google Shape;968;p17"/>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69" name="Google Shape;969;p17"/>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70" name="Google Shape;970;p17"/>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971" name="Google Shape;971;p17"/>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972" name="Google Shape;972;p17"/>
          <p:cNvSpPr txBox="1"/>
          <p:nvPr>
            <p:ph type="title"/>
          </p:nvPr>
        </p:nvSpPr>
        <p:spPr>
          <a:xfrm>
            <a:off x="795575" y="359550"/>
            <a:ext cx="4844400" cy="731400"/>
          </a:xfrm>
          <a:prstGeom prst="rect">
            <a:avLst/>
          </a:prstGeom>
          <a:solidFill>
            <a:schemeClr val="accent4"/>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973" name="Google Shape;973;p17"/>
          <p:cNvGrpSpPr/>
          <p:nvPr/>
        </p:nvGrpSpPr>
        <p:grpSpPr>
          <a:xfrm>
            <a:off x="5869732" y="192255"/>
            <a:ext cx="432000" cy="6472908"/>
            <a:chOff x="5869732" y="192255"/>
            <a:chExt cx="432000" cy="6472908"/>
          </a:xfrm>
        </p:grpSpPr>
        <p:grpSp>
          <p:nvGrpSpPr>
            <p:cNvPr id="974" name="Google Shape;974;p17"/>
            <p:cNvGrpSpPr/>
            <p:nvPr/>
          </p:nvGrpSpPr>
          <p:grpSpPr>
            <a:xfrm>
              <a:off x="5869732" y="192255"/>
              <a:ext cx="432000" cy="101655"/>
              <a:chOff x="5815912" y="201588"/>
              <a:chExt cx="540000" cy="104994"/>
            </a:xfrm>
          </p:grpSpPr>
          <p:sp>
            <p:nvSpPr>
              <p:cNvPr id="975" name="Google Shape;975;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6" name="Google Shape;976;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77" name="Google Shape;977;p17"/>
            <p:cNvGrpSpPr/>
            <p:nvPr/>
          </p:nvGrpSpPr>
          <p:grpSpPr>
            <a:xfrm>
              <a:off x="5869732" y="6563508"/>
              <a:ext cx="432000" cy="101655"/>
              <a:chOff x="5815912" y="201588"/>
              <a:chExt cx="540000" cy="104994"/>
            </a:xfrm>
          </p:grpSpPr>
          <p:sp>
            <p:nvSpPr>
              <p:cNvPr id="978" name="Google Shape;978;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79" name="Google Shape;979;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80" name="Google Shape;980;p17"/>
            <p:cNvGrpSpPr/>
            <p:nvPr/>
          </p:nvGrpSpPr>
          <p:grpSpPr>
            <a:xfrm>
              <a:off x="5869732" y="723193"/>
              <a:ext cx="432000" cy="101655"/>
              <a:chOff x="5815912" y="201588"/>
              <a:chExt cx="540000" cy="104994"/>
            </a:xfrm>
          </p:grpSpPr>
          <p:sp>
            <p:nvSpPr>
              <p:cNvPr id="981" name="Google Shape;981;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2" name="Google Shape;982;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83" name="Google Shape;983;p17"/>
            <p:cNvGrpSpPr/>
            <p:nvPr/>
          </p:nvGrpSpPr>
          <p:grpSpPr>
            <a:xfrm>
              <a:off x="5869732" y="1254131"/>
              <a:ext cx="432000" cy="101655"/>
              <a:chOff x="5815912" y="201588"/>
              <a:chExt cx="540000" cy="104994"/>
            </a:xfrm>
          </p:grpSpPr>
          <p:sp>
            <p:nvSpPr>
              <p:cNvPr id="984" name="Google Shape;984;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5" name="Google Shape;985;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86" name="Google Shape;986;p17"/>
            <p:cNvGrpSpPr/>
            <p:nvPr/>
          </p:nvGrpSpPr>
          <p:grpSpPr>
            <a:xfrm>
              <a:off x="5869732" y="1785069"/>
              <a:ext cx="432000" cy="101655"/>
              <a:chOff x="5815912" y="201588"/>
              <a:chExt cx="540000" cy="104994"/>
            </a:xfrm>
          </p:grpSpPr>
          <p:sp>
            <p:nvSpPr>
              <p:cNvPr id="987" name="Google Shape;987;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8" name="Google Shape;988;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89" name="Google Shape;989;p17"/>
            <p:cNvGrpSpPr/>
            <p:nvPr/>
          </p:nvGrpSpPr>
          <p:grpSpPr>
            <a:xfrm>
              <a:off x="5869732" y="2316007"/>
              <a:ext cx="432000" cy="101655"/>
              <a:chOff x="5815912" y="201588"/>
              <a:chExt cx="540000" cy="104994"/>
            </a:xfrm>
          </p:grpSpPr>
          <p:sp>
            <p:nvSpPr>
              <p:cNvPr id="990" name="Google Shape;990;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1" name="Google Shape;991;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92" name="Google Shape;992;p17"/>
            <p:cNvGrpSpPr/>
            <p:nvPr/>
          </p:nvGrpSpPr>
          <p:grpSpPr>
            <a:xfrm>
              <a:off x="5869732" y="2846944"/>
              <a:ext cx="432000" cy="101655"/>
              <a:chOff x="5815912" y="201588"/>
              <a:chExt cx="540000" cy="104994"/>
            </a:xfrm>
          </p:grpSpPr>
          <p:sp>
            <p:nvSpPr>
              <p:cNvPr id="993" name="Google Shape;993;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4" name="Google Shape;994;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95" name="Google Shape;995;p17"/>
            <p:cNvGrpSpPr/>
            <p:nvPr/>
          </p:nvGrpSpPr>
          <p:grpSpPr>
            <a:xfrm>
              <a:off x="5869732" y="3377883"/>
              <a:ext cx="432000" cy="101655"/>
              <a:chOff x="5815912" y="201588"/>
              <a:chExt cx="540000" cy="104994"/>
            </a:xfrm>
          </p:grpSpPr>
          <p:sp>
            <p:nvSpPr>
              <p:cNvPr id="996" name="Google Shape;996;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97" name="Google Shape;997;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98" name="Google Shape;998;p17"/>
            <p:cNvGrpSpPr/>
            <p:nvPr/>
          </p:nvGrpSpPr>
          <p:grpSpPr>
            <a:xfrm>
              <a:off x="5869732" y="3908820"/>
              <a:ext cx="432000" cy="101655"/>
              <a:chOff x="5815912" y="201588"/>
              <a:chExt cx="540000" cy="104994"/>
            </a:xfrm>
          </p:grpSpPr>
          <p:sp>
            <p:nvSpPr>
              <p:cNvPr id="999" name="Google Shape;999;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0" name="Google Shape;1000;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01" name="Google Shape;1001;p17"/>
            <p:cNvGrpSpPr/>
            <p:nvPr/>
          </p:nvGrpSpPr>
          <p:grpSpPr>
            <a:xfrm>
              <a:off x="5869732" y="4439758"/>
              <a:ext cx="432000" cy="101655"/>
              <a:chOff x="5815912" y="201588"/>
              <a:chExt cx="540000" cy="104994"/>
            </a:xfrm>
          </p:grpSpPr>
          <p:sp>
            <p:nvSpPr>
              <p:cNvPr id="1002" name="Google Shape;1002;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3" name="Google Shape;1003;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04" name="Google Shape;1004;p17"/>
            <p:cNvGrpSpPr/>
            <p:nvPr/>
          </p:nvGrpSpPr>
          <p:grpSpPr>
            <a:xfrm>
              <a:off x="5869732" y="4970697"/>
              <a:ext cx="432000" cy="101655"/>
              <a:chOff x="5815912" y="201588"/>
              <a:chExt cx="540000" cy="104994"/>
            </a:xfrm>
          </p:grpSpPr>
          <p:sp>
            <p:nvSpPr>
              <p:cNvPr id="1005" name="Google Shape;1005;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6" name="Google Shape;1006;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07" name="Google Shape;1007;p17"/>
            <p:cNvGrpSpPr/>
            <p:nvPr/>
          </p:nvGrpSpPr>
          <p:grpSpPr>
            <a:xfrm>
              <a:off x="5869732" y="5501635"/>
              <a:ext cx="432000" cy="101655"/>
              <a:chOff x="5815912" y="201588"/>
              <a:chExt cx="540000" cy="104994"/>
            </a:xfrm>
          </p:grpSpPr>
          <p:sp>
            <p:nvSpPr>
              <p:cNvPr id="1008" name="Google Shape;1008;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09" name="Google Shape;1009;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10" name="Google Shape;1010;p17"/>
            <p:cNvGrpSpPr/>
            <p:nvPr/>
          </p:nvGrpSpPr>
          <p:grpSpPr>
            <a:xfrm>
              <a:off x="5869732" y="6032572"/>
              <a:ext cx="432000" cy="101655"/>
              <a:chOff x="5815912" y="201588"/>
              <a:chExt cx="540000" cy="104994"/>
            </a:xfrm>
          </p:grpSpPr>
          <p:sp>
            <p:nvSpPr>
              <p:cNvPr id="1011" name="Google Shape;1011;p1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2" name="Google Shape;1012;p1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013" name="Google Shape;1013;p17"/>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14" name="Google Shape;1014;p17"/>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015" name="Google Shape;1015;p17"/>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016" name="Google Shape;1016;p17">
            <a:hlinkClick/>
          </p:cNvPr>
          <p:cNvSpPr/>
          <p:nvPr/>
        </p:nvSpPr>
        <p:spPr>
          <a:xfrm rot="5397851">
            <a:off x="-117745" y="3417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17" name="Google Shape;1017;p17">
            <a:hlinkClick action="ppaction://hlinksldjump" r:id="rId2"/>
          </p:cNvPr>
          <p:cNvSpPr/>
          <p:nvPr/>
        </p:nvSpPr>
        <p:spPr>
          <a:xfrm rot="5397851">
            <a:off x="-117745" y="13018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18" name="Google Shape;1018;p17">
            <a:hlinkClick action="ppaction://hlinksldjump" r:id="rId3"/>
          </p:cNvPr>
          <p:cNvSpPr/>
          <p:nvPr/>
        </p:nvSpPr>
        <p:spPr>
          <a:xfrm rot="5397851">
            <a:off x="-117745" y="22619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19" name="Google Shape;1019;p17">
            <a:hlinkClick action="ppaction://hlinksldjump" r:id="rId4"/>
          </p:cNvPr>
          <p:cNvSpPr/>
          <p:nvPr/>
        </p:nvSpPr>
        <p:spPr>
          <a:xfrm rot="5397851">
            <a:off x="-117745" y="32220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20" name="Google Shape;1020;p17">
            <a:hlinkClick/>
          </p:cNvPr>
          <p:cNvSpPr/>
          <p:nvPr/>
        </p:nvSpPr>
        <p:spPr>
          <a:xfrm rot="5397851">
            <a:off x="-117745" y="41821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21" name="Google Shape;1021;p17">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22" name="Google Shape;1022;p17">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Share 3">
  <p:cSld name="CUSTOM_16_1_1_1_1_2">
    <p:spTree>
      <p:nvGrpSpPr>
        <p:cNvPr id="1023" name="Shape 1023"/>
        <p:cNvGrpSpPr/>
        <p:nvPr/>
      </p:nvGrpSpPr>
      <p:grpSpPr>
        <a:xfrm>
          <a:off x="0" y="0"/>
          <a:ext cx="0" cy="0"/>
          <a:chOff x="0" y="0"/>
          <a:chExt cx="0" cy="0"/>
        </a:xfrm>
      </p:grpSpPr>
      <p:sp>
        <p:nvSpPr>
          <p:cNvPr id="1024" name="Google Shape;1024;p18"/>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25" name="Google Shape;1025;p18"/>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26" name="Google Shape;1026;p18"/>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27" name="Google Shape;1027;p18"/>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28" name="Google Shape;1028;p18"/>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29" name="Google Shape;1029;p18"/>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30" name="Google Shape;1030;p18"/>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31" name="Google Shape;1031;p18"/>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2" name="Google Shape;1032;p18"/>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33" name="Google Shape;1033;p18"/>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34" name="Google Shape;1034;p18"/>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35" name="Google Shape;1035;p18"/>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36" name="Google Shape;1036;p18"/>
          <p:cNvSpPr txBox="1"/>
          <p:nvPr>
            <p:ph type="title"/>
          </p:nvPr>
        </p:nvSpPr>
        <p:spPr>
          <a:xfrm>
            <a:off x="795575" y="359550"/>
            <a:ext cx="4844400" cy="731400"/>
          </a:xfrm>
          <a:prstGeom prst="rect">
            <a:avLst/>
          </a:prstGeom>
          <a:solidFill>
            <a:schemeClr val="accent4"/>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1037" name="Google Shape;1037;p18"/>
          <p:cNvGrpSpPr/>
          <p:nvPr/>
        </p:nvGrpSpPr>
        <p:grpSpPr>
          <a:xfrm>
            <a:off x="5869732" y="192255"/>
            <a:ext cx="432000" cy="6472908"/>
            <a:chOff x="5869732" y="192255"/>
            <a:chExt cx="432000" cy="6472908"/>
          </a:xfrm>
        </p:grpSpPr>
        <p:grpSp>
          <p:nvGrpSpPr>
            <p:cNvPr id="1038" name="Google Shape;1038;p18"/>
            <p:cNvGrpSpPr/>
            <p:nvPr/>
          </p:nvGrpSpPr>
          <p:grpSpPr>
            <a:xfrm>
              <a:off x="5869732" y="192255"/>
              <a:ext cx="432000" cy="101655"/>
              <a:chOff x="5815912" y="201588"/>
              <a:chExt cx="540000" cy="104994"/>
            </a:xfrm>
          </p:grpSpPr>
          <p:sp>
            <p:nvSpPr>
              <p:cNvPr id="1039" name="Google Shape;1039;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0" name="Google Shape;1040;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41" name="Google Shape;1041;p18"/>
            <p:cNvGrpSpPr/>
            <p:nvPr/>
          </p:nvGrpSpPr>
          <p:grpSpPr>
            <a:xfrm>
              <a:off x="5869732" y="6563508"/>
              <a:ext cx="432000" cy="101655"/>
              <a:chOff x="5815912" y="201588"/>
              <a:chExt cx="540000" cy="104994"/>
            </a:xfrm>
          </p:grpSpPr>
          <p:sp>
            <p:nvSpPr>
              <p:cNvPr id="1042" name="Google Shape;1042;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3" name="Google Shape;1043;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44" name="Google Shape;1044;p18"/>
            <p:cNvGrpSpPr/>
            <p:nvPr/>
          </p:nvGrpSpPr>
          <p:grpSpPr>
            <a:xfrm>
              <a:off x="5869732" y="723193"/>
              <a:ext cx="432000" cy="101655"/>
              <a:chOff x="5815912" y="201588"/>
              <a:chExt cx="540000" cy="104994"/>
            </a:xfrm>
          </p:grpSpPr>
          <p:sp>
            <p:nvSpPr>
              <p:cNvPr id="1045" name="Google Shape;1045;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6" name="Google Shape;1046;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47" name="Google Shape;1047;p18"/>
            <p:cNvGrpSpPr/>
            <p:nvPr/>
          </p:nvGrpSpPr>
          <p:grpSpPr>
            <a:xfrm>
              <a:off x="5869732" y="1254131"/>
              <a:ext cx="432000" cy="101655"/>
              <a:chOff x="5815912" y="201588"/>
              <a:chExt cx="540000" cy="104994"/>
            </a:xfrm>
          </p:grpSpPr>
          <p:sp>
            <p:nvSpPr>
              <p:cNvPr id="1048" name="Google Shape;1048;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9" name="Google Shape;1049;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50" name="Google Shape;1050;p18"/>
            <p:cNvGrpSpPr/>
            <p:nvPr/>
          </p:nvGrpSpPr>
          <p:grpSpPr>
            <a:xfrm>
              <a:off x="5869732" y="1785069"/>
              <a:ext cx="432000" cy="101655"/>
              <a:chOff x="5815912" y="201588"/>
              <a:chExt cx="540000" cy="104994"/>
            </a:xfrm>
          </p:grpSpPr>
          <p:sp>
            <p:nvSpPr>
              <p:cNvPr id="1051" name="Google Shape;1051;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2" name="Google Shape;1052;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53" name="Google Shape;1053;p18"/>
            <p:cNvGrpSpPr/>
            <p:nvPr/>
          </p:nvGrpSpPr>
          <p:grpSpPr>
            <a:xfrm>
              <a:off x="5869732" y="2316007"/>
              <a:ext cx="432000" cy="101655"/>
              <a:chOff x="5815912" y="201588"/>
              <a:chExt cx="540000" cy="104994"/>
            </a:xfrm>
          </p:grpSpPr>
          <p:sp>
            <p:nvSpPr>
              <p:cNvPr id="1054" name="Google Shape;1054;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5" name="Google Shape;1055;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56" name="Google Shape;1056;p18"/>
            <p:cNvGrpSpPr/>
            <p:nvPr/>
          </p:nvGrpSpPr>
          <p:grpSpPr>
            <a:xfrm>
              <a:off x="5869732" y="2846944"/>
              <a:ext cx="432000" cy="101655"/>
              <a:chOff x="5815912" y="201588"/>
              <a:chExt cx="540000" cy="104994"/>
            </a:xfrm>
          </p:grpSpPr>
          <p:sp>
            <p:nvSpPr>
              <p:cNvPr id="1057" name="Google Shape;1057;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58" name="Google Shape;1058;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59" name="Google Shape;1059;p18"/>
            <p:cNvGrpSpPr/>
            <p:nvPr/>
          </p:nvGrpSpPr>
          <p:grpSpPr>
            <a:xfrm>
              <a:off x="5869732" y="3377883"/>
              <a:ext cx="432000" cy="101655"/>
              <a:chOff x="5815912" y="201588"/>
              <a:chExt cx="540000" cy="104994"/>
            </a:xfrm>
          </p:grpSpPr>
          <p:sp>
            <p:nvSpPr>
              <p:cNvPr id="1060" name="Google Shape;1060;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1" name="Google Shape;1061;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62" name="Google Shape;1062;p18"/>
            <p:cNvGrpSpPr/>
            <p:nvPr/>
          </p:nvGrpSpPr>
          <p:grpSpPr>
            <a:xfrm>
              <a:off x="5869732" y="3908820"/>
              <a:ext cx="432000" cy="101655"/>
              <a:chOff x="5815912" y="201588"/>
              <a:chExt cx="540000" cy="104994"/>
            </a:xfrm>
          </p:grpSpPr>
          <p:sp>
            <p:nvSpPr>
              <p:cNvPr id="1063" name="Google Shape;1063;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4" name="Google Shape;1064;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65" name="Google Shape;1065;p18"/>
            <p:cNvGrpSpPr/>
            <p:nvPr/>
          </p:nvGrpSpPr>
          <p:grpSpPr>
            <a:xfrm>
              <a:off x="5869732" y="4439758"/>
              <a:ext cx="432000" cy="101655"/>
              <a:chOff x="5815912" y="201588"/>
              <a:chExt cx="540000" cy="104994"/>
            </a:xfrm>
          </p:grpSpPr>
          <p:sp>
            <p:nvSpPr>
              <p:cNvPr id="1066" name="Google Shape;1066;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67" name="Google Shape;1067;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68" name="Google Shape;1068;p18"/>
            <p:cNvGrpSpPr/>
            <p:nvPr/>
          </p:nvGrpSpPr>
          <p:grpSpPr>
            <a:xfrm>
              <a:off x="5869732" y="4970697"/>
              <a:ext cx="432000" cy="101655"/>
              <a:chOff x="5815912" y="201588"/>
              <a:chExt cx="540000" cy="104994"/>
            </a:xfrm>
          </p:grpSpPr>
          <p:sp>
            <p:nvSpPr>
              <p:cNvPr id="1069" name="Google Shape;1069;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70" name="Google Shape;1070;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71" name="Google Shape;1071;p18"/>
            <p:cNvGrpSpPr/>
            <p:nvPr/>
          </p:nvGrpSpPr>
          <p:grpSpPr>
            <a:xfrm>
              <a:off x="5869732" y="5501635"/>
              <a:ext cx="432000" cy="101655"/>
              <a:chOff x="5815912" y="201588"/>
              <a:chExt cx="540000" cy="104994"/>
            </a:xfrm>
          </p:grpSpPr>
          <p:sp>
            <p:nvSpPr>
              <p:cNvPr id="1072" name="Google Shape;1072;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73" name="Google Shape;1073;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74" name="Google Shape;1074;p18"/>
            <p:cNvGrpSpPr/>
            <p:nvPr/>
          </p:nvGrpSpPr>
          <p:grpSpPr>
            <a:xfrm>
              <a:off x="5869732" y="6032572"/>
              <a:ext cx="432000" cy="101655"/>
              <a:chOff x="5815912" y="201588"/>
              <a:chExt cx="540000" cy="104994"/>
            </a:xfrm>
          </p:grpSpPr>
          <p:sp>
            <p:nvSpPr>
              <p:cNvPr id="1075" name="Google Shape;1075;p1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76" name="Google Shape;1076;p1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077" name="Google Shape;1077;p18"/>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078" name="Google Shape;1078;p18"/>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079" name="Google Shape;1079;p18">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80" name="Google Shape;1080;p18">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81" name="Google Shape;1081;p18">
            <a:hlinkClick/>
          </p:cNvPr>
          <p:cNvSpPr/>
          <p:nvPr/>
        </p:nvSpPr>
        <p:spPr>
          <a:xfrm rot="5397851">
            <a:off x="-117745" y="3417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82" name="Google Shape;1082;p18">
            <a:hlinkClick action="ppaction://hlinksldjump" r:id="rId2"/>
          </p:cNvPr>
          <p:cNvSpPr/>
          <p:nvPr/>
        </p:nvSpPr>
        <p:spPr>
          <a:xfrm rot="5397851">
            <a:off x="-117745" y="13018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83" name="Google Shape;1083;p18">
            <a:hlinkClick action="ppaction://hlinksldjump" r:id="rId3"/>
          </p:cNvPr>
          <p:cNvSpPr/>
          <p:nvPr/>
        </p:nvSpPr>
        <p:spPr>
          <a:xfrm rot="5397851">
            <a:off x="-117745" y="22619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84" name="Google Shape;1084;p18">
            <a:hlinkClick action="ppaction://hlinksldjump" r:id="rId4"/>
          </p:cNvPr>
          <p:cNvSpPr/>
          <p:nvPr/>
        </p:nvSpPr>
        <p:spPr>
          <a:xfrm rot="5397851">
            <a:off x="-117745" y="32220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085" name="Google Shape;1085;p18">
            <a:hlinkClick/>
          </p:cNvPr>
          <p:cNvSpPr/>
          <p:nvPr/>
        </p:nvSpPr>
        <p:spPr>
          <a:xfrm rot="5397851">
            <a:off x="-117745" y="41821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Reflect 1">
  <p:cSld name="CUSTOM_16_1_1_1_1_2_1">
    <p:spTree>
      <p:nvGrpSpPr>
        <p:cNvPr id="1086" name="Shape 1086"/>
        <p:cNvGrpSpPr/>
        <p:nvPr/>
      </p:nvGrpSpPr>
      <p:grpSpPr>
        <a:xfrm>
          <a:off x="0" y="0"/>
          <a:ext cx="0" cy="0"/>
          <a:chOff x="0" y="0"/>
          <a:chExt cx="0" cy="0"/>
        </a:xfrm>
      </p:grpSpPr>
      <p:sp>
        <p:nvSpPr>
          <p:cNvPr id="1087" name="Google Shape;1087;p19"/>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88" name="Google Shape;1088;p19"/>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89" name="Google Shape;1089;p19"/>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90" name="Google Shape;1090;p19"/>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91" name="Google Shape;1091;p19"/>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92" name="Google Shape;1092;p19"/>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93" name="Google Shape;1093;p19"/>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94" name="Google Shape;1094;p19"/>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5" name="Google Shape;1095;p19"/>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096" name="Google Shape;1096;p19"/>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97" name="Google Shape;1097;p19"/>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098" name="Google Shape;1098;p19"/>
          <p:cNvSpPr txBox="1"/>
          <p:nvPr>
            <p:ph type="title"/>
          </p:nvPr>
        </p:nvSpPr>
        <p:spPr>
          <a:xfrm>
            <a:off x="795575" y="359550"/>
            <a:ext cx="4844400" cy="731400"/>
          </a:xfrm>
          <a:prstGeom prst="rect">
            <a:avLst/>
          </a:prstGeom>
          <a:solidFill>
            <a:schemeClr val="accent5"/>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1099" name="Google Shape;1099;p19"/>
          <p:cNvGrpSpPr/>
          <p:nvPr/>
        </p:nvGrpSpPr>
        <p:grpSpPr>
          <a:xfrm>
            <a:off x="5869732" y="192255"/>
            <a:ext cx="432000" cy="6472908"/>
            <a:chOff x="5869732" y="192255"/>
            <a:chExt cx="432000" cy="6472908"/>
          </a:xfrm>
        </p:grpSpPr>
        <p:grpSp>
          <p:nvGrpSpPr>
            <p:cNvPr id="1100" name="Google Shape;1100;p19"/>
            <p:cNvGrpSpPr/>
            <p:nvPr/>
          </p:nvGrpSpPr>
          <p:grpSpPr>
            <a:xfrm>
              <a:off x="5869732" y="192255"/>
              <a:ext cx="432000" cy="101655"/>
              <a:chOff x="5815912" y="201588"/>
              <a:chExt cx="540000" cy="104994"/>
            </a:xfrm>
          </p:grpSpPr>
          <p:sp>
            <p:nvSpPr>
              <p:cNvPr id="1101" name="Google Shape;1101;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2" name="Google Shape;1102;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03" name="Google Shape;1103;p19"/>
            <p:cNvGrpSpPr/>
            <p:nvPr/>
          </p:nvGrpSpPr>
          <p:grpSpPr>
            <a:xfrm>
              <a:off x="5869732" y="6563508"/>
              <a:ext cx="432000" cy="101655"/>
              <a:chOff x="5815912" y="201588"/>
              <a:chExt cx="540000" cy="104994"/>
            </a:xfrm>
          </p:grpSpPr>
          <p:sp>
            <p:nvSpPr>
              <p:cNvPr id="1104" name="Google Shape;1104;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5" name="Google Shape;1105;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06" name="Google Shape;1106;p19"/>
            <p:cNvGrpSpPr/>
            <p:nvPr/>
          </p:nvGrpSpPr>
          <p:grpSpPr>
            <a:xfrm>
              <a:off x="5869732" y="723193"/>
              <a:ext cx="432000" cy="101655"/>
              <a:chOff x="5815912" y="201588"/>
              <a:chExt cx="540000" cy="104994"/>
            </a:xfrm>
          </p:grpSpPr>
          <p:sp>
            <p:nvSpPr>
              <p:cNvPr id="1107" name="Google Shape;1107;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8" name="Google Shape;1108;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09" name="Google Shape;1109;p19"/>
            <p:cNvGrpSpPr/>
            <p:nvPr/>
          </p:nvGrpSpPr>
          <p:grpSpPr>
            <a:xfrm>
              <a:off x="5869732" y="1254131"/>
              <a:ext cx="432000" cy="101655"/>
              <a:chOff x="5815912" y="201588"/>
              <a:chExt cx="540000" cy="104994"/>
            </a:xfrm>
          </p:grpSpPr>
          <p:sp>
            <p:nvSpPr>
              <p:cNvPr id="1110" name="Google Shape;1110;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1" name="Google Shape;1111;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12" name="Google Shape;1112;p19"/>
            <p:cNvGrpSpPr/>
            <p:nvPr/>
          </p:nvGrpSpPr>
          <p:grpSpPr>
            <a:xfrm>
              <a:off x="5869732" y="1785069"/>
              <a:ext cx="432000" cy="101655"/>
              <a:chOff x="5815912" y="201588"/>
              <a:chExt cx="540000" cy="104994"/>
            </a:xfrm>
          </p:grpSpPr>
          <p:sp>
            <p:nvSpPr>
              <p:cNvPr id="1113" name="Google Shape;1113;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4" name="Google Shape;1114;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15" name="Google Shape;1115;p19"/>
            <p:cNvGrpSpPr/>
            <p:nvPr/>
          </p:nvGrpSpPr>
          <p:grpSpPr>
            <a:xfrm>
              <a:off x="5869732" y="2316007"/>
              <a:ext cx="432000" cy="101655"/>
              <a:chOff x="5815912" y="201588"/>
              <a:chExt cx="540000" cy="104994"/>
            </a:xfrm>
          </p:grpSpPr>
          <p:sp>
            <p:nvSpPr>
              <p:cNvPr id="1116" name="Google Shape;1116;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17" name="Google Shape;1117;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18" name="Google Shape;1118;p19"/>
            <p:cNvGrpSpPr/>
            <p:nvPr/>
          </p:nvGrpSpPr>
          <p:grpSpPr>
            <a:xfrm>
              <a:off x="5869732" y="2846944"/>
              <a:ext cx="432000" cy="101655"/>
              <a:chOff x="5815912" y="201588"/>
              <a:chExt cx="540000" cy="104994"/>
            </a:xfrm>
          </p:grpSpPr>
          <p:sp>
            <p:nvSpPr>
              <p:cNvPr id="1119" name="Google Shape;1119;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20" name="Google Shape;1120;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21" name="Google Shape;1121;p19"/>
            <p:cNvGrpSpPr/>
            <p:nvPr/>
          </p:nvGrpSpPr>
          <p:grpSpPr>
            <a:xfrm>
              <a:off x="5869732" y="3377883"/>
              <a:ext cx="432000" cy="101655"/>
              <a:chOff x="5815912" y="201588"/>
              <a:chExt cx="540000" cy="104994"/>
            </a:xfrm>
          </p:grpSpPr>
          <p:sp>
            <p:nvSpPr>
              <p:cNvPr id="1122" name="Google Shape;1122;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23" name="Google Shape;1123;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24" name="Google Shape;1124;p19"/>
            <p:cNvGrpSpPr/>
            <p:nvPr/>
          </p:nvGrpSpPr>
          <p:grpSpPr>
            <a:xfrm>
              <a:off x="5869732" y="3908820"/>
              <a:ext cx="432000" cy="101655"/>
              <a:chOff x="5815912" y="201588"/>
              <a:chExt cx="540000" cy="104994"/>
            </a:xfrm>
          </p:grpSpPr>
          <p:sp>
            <p:nvSpPr>
              <p:cNvPr id="1125" name="Google Shape;1125;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26" name="Google Shape;1126;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27" name="Google Shape;1127;p19"/>
            <p:cNvGrpSpPr/>
            <p:nvPr/>
          </p:nvGrpSpPr>
          <p:grpSpPr>
            <a:xfrm>
              <a:off x="5869732" y="4439758"/>
              <a:ext cx="432000" cy="101655"/>
              <a:chOff x="5815912" y="201588"/>
              <a:chExt cx="540000" cy="104994"/>
            </a:xfrm>
          </p:grpSpPr>
          <p:sp>
            <p:nvSpPr>
              <p:cNvPr id="1128" name="Google Shape;1128;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29" name="Google Shape;1129;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30" name="Google Shape;1130;p19"/>
            <p:cNvGrpSpPr/>
            <p:nvPr/>
          </p:nvGrpSpPr>
          <p:grpSpPr>
            <a:xfrm>
              <a:off x="5869732" y="4970697"/>
              <a:ext cx="432000" cy="101655"/>
              <a:chOff x="5815912" y="201588"/>
              <a:chExt cx="540000" cy="104994"/>
            </a:xfrm>
          </p:grpSpPr>
          <p:sp>
            <p:nvSpPr>
              <p:cNvPr id="1131" name="Google Shape;1131;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32" name="Google Shape;1132;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33" name="Google Shape;1133;p19"/>
            <p:cNvGrpSpPr/>
            <p:nvPr/>
          </p:nvGrpSpPr>
          <p:grpSpPr>
            <a:xfrm>
              <a:off x="5869732" y="5501635"/>
              <a:ext cx="432000" cy="101655"/>
              <a:chOff x="5815912" y="201588"/>
              <a:chExt cx="540000" cy="104994"/>
            </a:xfrm>
          </p:grpSpPr>
          <p:sp>
            <p:nvSpPr>
              <p:cNvPr id="1134" name="Google Shape;1134;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35" name="Google Shape;1135;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36" name="Google Shape;1136;p19"/>
            <p:cNvGrpSpPr/>
            <p:nvPr/>
          </p:nvGrpSpPr>
          <p:grpSpPr>
            <a:xfrm>
              <a:off x="5869732" y="6032572"/>
              <a:ext cx="432000" cy="101655"/>
              <a:chOff x="5815912" y="201588"/>
              <a:chExt cx="540000" cy="104994"/>
            </a:xfrm>
          </p:grpSpPr>
          <p:sp>
            <p:nvSpPr>
              <p:cNvPr id="1137" name="Google Shape;1137;p1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38" name="Google Shape;1138;p1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139" name="Google Shape;1139;p19"/>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140" name="Google Shape;1140;p19"/>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141" name="Google Shape;1141;p19"/>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142" name="Google Shape;1142;p19">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143" name="Google Shape;1143;p19">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144" name="Google Shape;1144;p19">
            <a:hlinkClick/>
          </p:cNvPr>
          <p:cNvSpPr/>
          <p:nvPr/>
        </p:nvSpPr>
        <p:spPr>
          <a:xfrm rot="5397851">
            <a:off x="-117745" y="3417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145" name="Google Shape;1145;p19">
            <a:hlinkClick action="ppaction://hlinksldjump" r:id="rId2"/>
          </p:cNvPr>
          <p:cNvSpPr/>
          <p:nvPr/>
        </p:nvSpPr>
        <p:spPr>
          <a:xfrm rot="5397851">
            <a:off x="-117745" y="13018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146" name="Google Shape;1146;p19">
            <a:hlinkClick action="ppaction://hlinksldjump" r:id="rId3"/>
          </p:cNvPr>
          <p:cNvSpPr/>
          <p:nvPr/>
        </p:nvSpPr>
        <p:spPr>
          <a:xfrm rot="5397851">
            <a:off x="-117745" y="22619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147" name="Google Shape;1147;p19">
            <a:hlinkClick action="ppaction://hlinksldjump" r:id="rId4"/>
          </p:cNvPr>
          <p:cNvSpPr/>
          <p:nvPr/>
        </p:nvSpPr>
        <p:spPr>
          <a:xfrm rot="5397851">
            <a:off x="-117745" y="32220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148" name="Google Shape;1148;p19">
            <a:hlinkClick/>
          </p:cNvPr>
          <p:cNvSpPr/>
          <p:nvPr/>
        </p:nvSpPr>
        <p:spPr>
          <a:xfrm rot="5397851">
            <a:off x="-117745" y="418215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Reflect 2">
  <p:cSld name="CUSTOM_16_1_1_1_1_1">
    <p:spTree>
      <p:nvGrpSpPr>
        <p:cNvPr id="1149" name="Shape 1149"/>
        <p:cNvGrpSpPr/>
        <p:nvPr/>
      </p:nvGrpSpPr>
      <p:grpSpPr>
        <a:xfrm>
          <a:off x="0" y="0"/>
          <a:ext cx="0" cy="0"/>
          <a:chOff x="0" y="0"/>
          <a:chExt cx="0" cy="0"/>
        </a:xfrm>
      </p:grpSpPr>
      <p:sp>
        <p:nvSpPr>
          <p:cNvPr id="1150" name="Google Shape;1150;p20"/>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51" name="Google Shape;1151;p20"/>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52" name="Google Shape;1152;p20"/>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53" name="Google Shape;1153;p20"/>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154" name="Google Shape;1154;p20"/>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55" name="Google Shape;1155;p20"/>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156" name="Google Shape;1156;p20"/>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157" name="Google Shape;1157;p20"/>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158" name="Google Shape;1158;p20"/>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159" name="Google Shape;1159;p20"/>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160" name="Google Shape;1160;p20"/>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161" name="Google Shape;1161;p20"/>
          <p:cNvSpPr txBox="1"/>
          <p:nvPr>
            <p:ph type="title"/>
          </p:nvPr>
        </p:nvSpPr>
        <p:spPr>
          <a:xfrm>
            <a:off x="795575" y="359550"/>
            <a:ext cx="4844400" cy="731400"/>
          </a:xfrm>
          <a:prstGeom prst="rect">
            <a:avLst/>
          </a:prstGeom>
          <a:solidFill>
            <a:schemeClr val="accent5"/>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1162" name="Google Shape;1162;p20"/>
          <p:cNvGrpSpPr/>
          <p:nvPr/>
        </p:nvGrpSpPr>
        <p:grpSpPr>
          <a:xfrm>
            <a:off x="5869732" y="192255"/>
            <a:ext cx="432000" cy="6472908"/>
            <a:chOff x="5869732" y="192255"/>
            <a:chExt cx="432000" cy="6472908"/>
          </a:xfrm>
        </p:grpSpPr>
        <p:grpSp>
          <p:nvGrpSpPr>
            <p:cNvPr id="1163" name="Google Shape;1163;p20"/>
            <p:cNvGrpSpPr/>
            <p:nvPr/>
          </p:nvGrpSpPr>
          <p:grpSpPr>
            <a:xfrm>
              <a:off x="5869732" y="192255"/>
              <a:ext cx="432000" cy="101655"/>
              <a:chOff x="5815912" y="201588"/>
              <a:chExt cx="540000" cy="104994"/>
            </a:xfrm>
          </p:grpSpPr>
          <p:sp>
            <p:nvSpPr>
              <p:cNvPr id="1164" name="Google Shape;1164;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5" name="Google Shape;1165;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66" name="Google Shape;1166;p20"/>
            <p:cNvGrpSpPr/>
            <p:nvPr/>
          </p:nvGrpSpPr>
          <p:grpSpPr>
            <a:xfrm>
              <a:off x="5869732" y="6563508"/>
              <a:ext cx="432000" cy="101655"/>
              <a:chOff x="5815912" y="201588"/>
              <a:chExt cx="540000" cy="104994"/>
            </a:xfrm>
          </p:grpSpPr>
          <p:sp>
            <p:nvSpPr>
              <p:cNvPr id="1167" name="Google Shape;1167;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8" name="Google Shape;1168;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69" name="Google Shape;1169;p20"/>
            <p:cNvGrpSpPr/>
            <p:nvPr/>
          </p:nvGrpSpPr>
          <p:grpSpPr>
            <a:xfrm>
              <a:off x="5869732" y="723193"/>
              <a:ext cx="432000" cy="101655"/>
              <a:chOff x="5815912" y="201588"/>
              <a:chExt cx="540000" cy="104994"/>
            </a:xfrm>
          </p:grpSpPr>
          <p:sp>
            <p:nvSpPr>
              <p:cNvPr id="1170" name="Google Shape;1170;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1" name="Google Shape;1171;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72" name="Google Shape;1172;p20"/>
            <p:cNvGrpSpPr/>
            <p:nvPr/>
          </p:nvGrpSpPr>
          <p:grpSpPr>
            <a:xfrm>
              <a:off x="5869732" y="1254131"/>
              <a:ext cx="432000" cy="101655"/>
              <a:chOff x="5815912" y="201588"/>
              <a:chExt cx="540000" cy="104994"/>
            </a:xfrm>
          </p:grpSpPr>
          <p:sp>
            <p:nvSpPr>
              <p:cNvPr id="1173" name="Google Shape;1173;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4" name="Google Shape;1174;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75" name="Google Shape;1175;p20"/>
            <p:cNvGrpSpPr/>
            <p:nvPr/>
          </p:nvGrpSpPr>
          <p:grpSpPr>
            <a:xfrm>
              <a:off x="5869732" y="1785069"/>
              <a:ext cx="432000" cy="101655"/>
              <a:chOff x="5815912" y="201588"/>
              <a:chExt cx="540000" cy="104994"/>
            </a:xfrm>
          </p:grpSpPr>
          <p:sp>
            <p:nvSpPr>
              <p:cNvPr id="1176" name="Google Shape;1176;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7" name="Google Shape;1177;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78" name="Google Shape;1178;p20"/>
            <p:cNvGrpSpPr/>
            <p:nvPr/>
          </p:nvGrpSpPr>
          <p:grpSpPr>
            <a:xfrm>
              <a:off x="5869732" y="2316007"/>
              <a:ext cx="432000" cy="101655"/>
              <a:chOff x="5815912" y="201588"/>
              <a:chExt cx="540000" cy="104994"/>
            </a:xfrm>
          </p:grpSpPr>
          <p:sp>
            <p:nvSpPr>
              <p:cNvPr id="1179" name="Google Shape;1179;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0" name="Google Shape;1180;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81" name="Google Shape;1181;p20"/>
            <p:cNvGrpSpPr/>
            <p:nvPr/>
          </p:nvGrpSpPr>
          <p:grpSpPr>
            <a:xfrm>
              <a:off x="5869732" y="2846944"/>
              <a:ext cx="432000" cy="101655"/>
              <a:chOff x="5815912" y="201588"/>
              <a:chExt cx="540000" cy="104994"/>
            </a:xfrm>
          </p:grpSpPr>
          <p:sp>
            <p:nvSpPr>
              <p:cNvPr id="1182" name="Google Shape;1182;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3" name="Google Shape;1183;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84" name="Google Shape;1184;p20"/>
            <p:cNvGrpSpPr/>
            <p:nvPr/>
          </p:nvGrpSpPr>
          <p:grpSpPr>
            <a:xfrm>
              <a:off x="5869732" y="3377883"/>
              <a:ext cx="432000" cy="101655"/>
              <a:chOff x="5815912" y="201588"/>
              <a:chExt cx="540000" cy="104994"/>
            </a:xfrm>
          </p:grpSpPr>
          <p:sp>
            <p:nvSpPr>
              <p:cNvPr id="1185" name="Google Shape;1185;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6" name="Google Shape;1186;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87" name="Google Shape;1187;p20"/>
            <p:cNvGrpSpPr/>
            <p:nvPr/>
          </p:nvGrpSpPr>
          <p:grpSpPr>
            <a:xfrm>
              <a:off x="5869732" y="3908820"/>
              <a:ext cx="432000" cy="101655"/>
              <a:chOff x="5815912" y="201588"/>
              <a:chExt cx="540000" cy="104994"/>
            </a:xfrm>
          </p:grpSpPr>
          <p:sp>
            <p:nvSpPr>
              <p:cNvPr id="1188" name="Google Shape;1188;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9" name="Google Shape;1189;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90" name="Google Shape;1190;p20"/>
            <p:cNvGrpSpPr/>
            <p:nvPr/>
          </p:nvGrpSpPr>
          <p:grpSpPr>
            <a:xfrm>
              <a:off x="5869732" y="4439758"/>
              <a:ext cx="432000" cy="101655"/>
              <a:chOff x="5815912" y="201588"/>
              <a:chExt cx="540000" cy="104994"/>
            </a:xfrm>
          </p:grpSpPr>
          <p:sp>
            <p:nvSpPr>
              <p:cNvPr id="1191" name="Google Shape;1191;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2" name="Google Shape;1192;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93" name="Google Shape;1193;p20"/>
            <p:cNvGrpSpPr/>
            <p:nvPr/>
          </p:nvGrpSpPr>
          <p:grpSpPr>
            <a:xfrm>
              <a:off x="5869732" y="4970697"/>
              <a:ext cx="432000" cy="101655"/>
              <a:chOff x="5815912" y="201588"/>
              <a:chExt cx="540000" cy="104994"/>
            </a:xfrm>
          </p:grpSpPr>
          <p:sp>
            <p:nvSpPr>
              <p:cNvPr id="1194" name="Google Shape;1194;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5" name="Google Shape;1195;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96" name="Google Shape;1196;p20"/>
            <p:cNvGrpSpPr/>
            <p:nvPr/>
          </p:nvGrpSpPr>
          <p:grpSpPr>
            <a:xfrm>
              <a:off x="5869732" y="5501635"/>
              <a:ext cx="432000" cy="101655"/>
              <a:chOff x="5815912" y="201588"/>
              <a:chExt cx="540000" cy="104994"/>
            </a:xfrm>
          </p:grpSpPr>
          <p:sp>
            <p:nvSpPr>
              <p:cNvPr id="1197" name="Google Shape;1197;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8" name="Google Shape;1198;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99" name="Google Shape;1199;p20"/>
            <p:cNvGrpSpPr/>
            <p:nvPr/>
          </p:nvGrpSpPr>
          <p:grpSpPr>
            <a:xfrm>
              <a:off x="5869732" y="6032572"/>
              <a:ext cx="432000" cy="101655"/>
              <a:chOff x="5815912" y="201588"/>
              <a:chExt cx="540000" cy="104994"/>
            </a:xfrm>
          </p:grpSpPr>
          <p:sp>
            <p:nvSpPr>
              <p:cNvPr id="1200" name="Google Shape;1200;p2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01" name="Google Shape;1201;p2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202" name="Google Shape;1202;p20"/>
          <p:cNvSpPr/>
          <p:nvPr/>
        </p:nvSpPr>
        <p:spPr>
          <a:xfrm flipH="1" rot="-5397851">
            <a:off x="-134005" y="5141776"/>
            <a:ext cx="959700" cy="431400"/>
          </a:xfrm>
          <a:prstGeom prst="round2SameRect">
            <a:avLst>
              <a:gd fmla="val 19819" name="adj1"/>
              <a:gd fmla="val 0" name="adj2"/>
            </a:avLst>
          </a:prstGeom>
          <a:solidFill>
            <a:schemeClr val="accent5"/>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03" name="Google Shape;1203;p20"/>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204" name="Google Shape;1204;p20"/>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205" name="Google Shape;1205;p20">
            <a:hlinkClick/>
          </p:cNvPr>
          <p:cNvSpPr/>
          <p:nvPr/>
        </p:nvSpPr>
        <p:spPr>
          <a:xfrm rot="5397851">
            <a:off x="-117745" y="34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06" name="Google Shape;1206;p20">
            <a:hlinkClick action="ppaction://hlinksldjump" r:id="rId2"/>
          </p:cNvPr>
          <p:cNvSpPr/>
          <p:nvPr/>
        </p:nvSpPr>
        <p:spPr>
          <a:xfrm rot="5397851">
            <a:off x="-117745" y="130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07" name="Google Shape;1207;p20">
            <a:hlinkClick action="ppaction://hlinksldjump" r:id="rId3"/>
          </p:cNvPr>
          <p:cNvSpPr/>
          <p:nvPr/>
        </p:nvSpPr>
        <p:spPr>
          <a:xfrm rot="5397851">
            <a:off x="-117745" y="22622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08" name="Google Shape;1208;p20">
            <a:hlinkClick action="ppaction://hlinksldjump" r:id="rId4"/>
          </p:cNvPr>
          <p:cNvSpPr/>
          <p:nvPr/>
        </p:nvSpPr>
        <p:spPr>
          <a:xfrm rot="5397851">
            <a:off x="-117745" y="32223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09" name="Google Shape;1209;p20">
            <a:hlinkClick/>
          </p:cNvPr>
          <p:cNvSpPr/>
          <p:nvPr/>
        </p:nvSpPr>
        <p:spPr>
          <a:xfrm rot="5397851">
            <a:off x="-117745" y="41824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10" name="Google Shape;1210;p20">
            <a:hlinkClick/>
          </p:cNvPr>
          <p:cNvSpPr/>
          <p:nvPr/>
        </p:nvSpPr>
        <p:spPr>
          <a:xfrm rot="5397851">
            <a:off x="-117745" y="51425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11" name="Google Shape;1211;p20">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Intro">
  <p:cSld name="CUSTOM_15">
    <p:spTree>
      <p:nvGrpSpPr>
        <p:cNvPr id="79" name="Shape 79"/>
        <p:cNvGrpSpPr/>
        <p:nvPr/>
      </p:nvGrpSpPr>
      <p:grpSpPr>
        <a:xfrm>
          <a:off x="0" y="0"/>
          <a:ext cx="0" cy="0"/>
          <a:chOff x="0" y="0"/>
          <a:chExt cx="0" cy="0"/>
        </a:xfrm>
      </p:grpSpPr>
      <p:sp>
        <p:nvSpPr>
          <p:cNvPr id="80" name="Google Shape;80;p3"/>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1" name="Google Shape;81;p3"/>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82" name="Google Shape;82;p3"/>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dk1"/>
              </a:solidFill>
              <a:latin typeface="Barlow Semi Condensed SemiBold"/>
              <a:ea typeface="Barlow Semi Condensed SemiBold"/>
              <a:cs typeface="Barlow Semi Condensed SemiBold"/>
              <a:sym typeface="Barlow Semi Condensed SemiBold"/>
            </a:endParaRPr>
          </a:p>
        </p:txBody>
      </p:sp>
      <p:grpSp>
        <p:nvGrpSpPr>
          <p:cNvPr id="83" name="Google Shape;83;p3"/>
          <p:cNvGrpSpPr/>
          <p:nvPr/>
        </p:nvGrpSpPr>
        <p:grpSpPr>
          <a:xfrm>
            <a:off x="11596225" y="77750"/>
            <a:ext cx="432000" cy="6719653"/>
            <a:chOff x="11596225" y="77750"/>
            <a:chExt cx="360000" cy="6719653"/>
          </a:xfrm>
        </p:grpSpPr>
        <p:sp>
          <p:nvSpPr>
            <p:cNvPr id="84" name="Google Shape;84;p3"/>
            <p:cNvSpPr/>
            <p:nvPr/>
          </p:nvSpPr>
          <p:spPr>
            <a:xfrm rot="5397851">
              <a:off x="11296375" y="6137703"/>
              <a:ext cx="959700" cy="359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5" name="Google Shape;85;p3"/>
            <p:cNvSpPr/>
            <p:nvPr/>
          </p:nvSpPr>
          <p:spPr>
            <a:xfrm rot="5397851">
              <a:off x="11296375" y="5177761"/>
              <a:ext cx="959700" cy="359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6" name="Google Shape;86;p3"/>
            <p:cNvSpPr/>
            <p:nvPr/>
          </p:nvSpPr>
          <p:spPr>
            <a:xfrm rot="5397851">
              <a:off x="11296375" y="4217819"/>
              <a:ext cx="959700" cy="359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7" name="Google Shape;87;p3"/>
            <p:cNvSpPr/>
            <p:nvPr/>
          </p:nvSpPr>
          <p:spPr>
            <a:xfrm rot="5397851">
              <a:off x="11296375" y="3257877"/>
              <a:ext cx="959700" cy="359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8" name="Google Shape;88;p3"/>
            <p:cNvSpPr/>
            <p:nvPr/>
          </p:nvSpPr>
          <p:spPr>
            <a:xfrm rot="5397851">
              <a:off x="11296375" y="2297934"/>
              <a:ext cx="959700" cy="35940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89" name="Google Shape;89;p3"/>
            <p:cNvSpPr/>
            <p:nvPr/>
          </p:nvSpPr>
          <p:spPr>
            <a:xfrm rot="5397851">
              <a:off x="11296375" y="1337992"/>
              <a:ext cx="959700" cy="359400"/>
            </a:xfrm>
            <a:prstGeom prst="round2SameRect">
              <a:avLst>
                <a:gd fmla="val 19819" name="adj1"/>
                <a:gd fmla="val 0" name="adj2"/>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90" name="Google Shape;90;p3"/>
            <p:cNvSpPr/>
            <p:nvPr/>
          </p:nvSpPr>
          <p:spPr>
            <a:xfrm rot="5397851">
              <a:off x="11296375" y="378050"/>
              <a:ext cx="959700" cy="359400"/>
            </a:xfrm>
            <a:prstGeom prst="round2SameRect">
              <a:avLst>
                <a:gd fmla="val 19819" name="adj1"/>
                <a:gd fmla="val 0" name="adj2"/>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grpSp>
      <p:sp>
        <p:nvSpPr>
          <p:cNvPr id="91" name="Google Shape;91;p3"/>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92" name="Google Shape;92;p3"/>
          <p:cNvGrpSpPr/>
          <p:nvPr/>
        </p:nvGrpSpPr>
        <p:grpSpPr>
          <a:xfrm>
            <a:off x="5869732" y="192255"/>
            <a:ext cx="432000" cy="6472908"/>
            <a:chOff x="5869732" y="192255"/>
            <a:chExt cx="432000" cy="6472908"/>
          </a:xfrm>
        </p:grpSpPr>
        <p:grpSp>
          <p:nvGrpSpPr>
            <p:cNvPr id="93" name="Google Shape;93;p3"/>
            <p:cNvGrpSpPr/>
            <p:nvPr/>
          </p:nvGrpSpPr>
          <p:grpSpPr>
            <a:xfrm>
              <a:off x="5869732" y="192255"/>
              <a:ext cx="432000" cy="101655"/>
              <a:chOff x="5815912" y="201588"/>
              <a:chExt cx="540000" cy="104994"/>
            </a:xfrm>
          </p:grpSpPr>
          <p:sp>
            <p:nvSpPr>
              <p:cNvPr id="94" name="Google Shape;94;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5" name="Google Shape;95;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6" name="Google Shape;96;p3"/>
            <p:cNvGrpSpPr/>
            <p:nvPr/>
          </p:nvGrpSpPr>
          <p:grpSpPr>
            <a:xfrm>
              <a:off x="5869732" y="6563508"/>
              <a:ext cx="432000" cy="101655"/>
              <a:chOff x="5815912" y="201588"/>
              <a:chExt cx="540000" cy="104994"/>
            </a:xfrm>
          </p:grpSpPr>
          <p:sp>
            <p:nvSpPr>
              <p:cNvPr id="97" name="Google Shape;97;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98" name="Google Shape;98;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99" name="Google Shape;99;p3"/>
            <p:cNvGrpSpPr/>
            <p:nvPr/>
          </p:nvGrpSpPr>
          <p:grpSpPr>
            <a:xfrm>
              <a:off x="5869732" y="723193"/>
              <a:ext cx="432000" cy="101655"/>
              <a:chOff x="5815912" y="201588"/>
              <a:chExt cx="540000" cy="104994"/>
            </a:xfrm>
          </p:grpSpPr>
          <p:sp>
            <p:nvSpPr>
              <p:cNvPr id="100" name="Google Shape;100;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1" name="Google Shape;101;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2" name="Google Shape;102;p3"/>
            <p:cNvGrpSpPr/>
            <p:nvPr/>
          </p:nvGrpSpPr>
          <p:grpSpPr>
            <a:xfrm>
              <a:off x="5869732" y="1254131"/>
              <a:ext cx="432000" cy="101655"/>
              <a:chOff x="5815912" y="201588"/>
              <a:chExt cx="540000" cy="104994"/>
            </a:xfrm>
          </p:grpSpPr>
          <p:sp>
            <p:nvSpPr>
              <p:cNvPr id="103" name="Google Shape;103;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4" name="Google Shape;104;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5" name="Google Shape;105;p3"/>
            <p:cNvGrpSpPr/>
            <p:nvPr/>
          </p:nvGrpSpPr>
          <p:grpSpPr>
            <a:xfrm>
              <a:off x="5869732" y="1785069"/>
              <a:ext cx="432000" cy="101655"/>
              <a:chOff x="5815912" y="201588"/>
              <a:chExt cx="540000" cy="104994"/>
            </a:xfrm>
          </p:grpSpPr>
          <p:sp>
            <p:nvSpPr>
              <p:cNvPr id="106" name="Google Shape;106;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07" name="Google Shape;107;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08" name="Google Shape;108;p3"/>
            <p:cNvGrpSpPr/>
            <p:nvPr/>
          </p:nvGrpSpPr>
          <p:grpSpPr>
            <a:xfrm>
              <a:off x="5869732" y="2316007"/>
              <a:ext cx="432000" cy="101655"/>
              <a:chOff x="5815912" y="201588"/>
              <a:chExt cx="540000" cy="104994"/>
            </a:xfrm>
          </p:grpSpPr>
          <p:sp>
            <p:nvSpPr>
              <p:cNvPr id="109" name="Google Shape;109;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0" name="Google Shape;110;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1" name="Google Shape;111;p3"/>
            <p:cNvGrpSpPr/>
            <p:nvPr/>
          </p:nvGrpSpPr>
          <p:grpSpPr>
            <a:xfrm>
              <a:off x="5869732" y="2846944"/>
              <a:ext cx="432000" cy="101655"/>
              <a:chOff x="5815912" y="201588"/>
              <a:chExt cx="540000" cy="104994"/>
            </a:xfrm>
          </p:grpSpPr>
          <p:sp>
            <p:nvSpPr>
              <p:cNvPr id="112" name="Google Shape;112;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3" name="Google Shape;113;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4" name="Google Shape;114;p3"/>
            <p:cNvGrpSpPr/>
            <p:nvPr/>
          </p:nvGrpSpPr>
          <p:grpSpPr>
            <a:xfrm>
              <a:off x="5869732" y="3377883"/>
              <a:ext cx="432000" cy="101655"/>
              <a:chOff x="5815912" y="201588"/>
              <a:chExt cx="540000" cy="104994"/>
            </a:xfrm>
          </p:grpSpPr>
          <p:sp>
            <p:nvSpPr>
              <p:cNvPr id="115" name="Google Shape;115;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6" name="Google Shape;116;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17" name="Google Shape;117;p3"/>
            <p:cNvGrpSpPr/>
            <p:nvPr/>
          </p:nvGrpSpPr>
          <p:grpSpPr>
            <a:xfrm>
              <a:off x="5869732" y="3908820"/>
              <a:ext cx="432000" cy="101655"/>
              <a:chOff x="5815912" y="201588"/>
              <a:chExt cx="540000" cy="104994"/>
            </a:xfrm>
          </p:grpSpPr>
          <p:sp>
            <p:nvSpPr>
              <p:cNvPr id="118" name="Google Shape;118;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0" name="Google Shape;120;p3"/>
            <p:cNvGrpSpPr/>
            <p:nvPr/>
          </p:nvGrpSpPr>
          <p:grpSpPr>
            <a:xfrm>
              <a:off x="5869732" y="4439758"/>
              <a:ext cx="432000" cy="101655"/>
              <a:chOff x="5815912" y="201588"/>
              <a:chExt cx="540000" cy="104994"/>
            </a:xfrm>
          </p:grpSpPr>
          <p:sp>
            <p:nvSpPr>
              <p:cNvPr id="121" name="Google Shape;121;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2" name="Google Shape;122;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3" name="Google Shape;123;p3"/>
            <p:cNvGrpSpPr/>
            <p:nvPr/>
          </p:nvGrpSpPr>
          <p:grpSpPr>
            <a:xfrm>
              <a:off x="5869732" y="4970697"/>
              <a:ext cx="432000" cy="101655"/>
              <a:chOff x="5815912" y="201588"/>
              <a:chExt cx="540000" cy="104994"/>
            </a:xfrm>
          </p:grpSpPr>
          <p:sp>
            <p:nvSpPr>
              <p:cNvPr id="124" name="Google Shape;124;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6" name="Google Shape;126;p3"/>
            <p:cNvGrpSpPr/>
            <p:nvPr/>
          </p:nvGrpSpPr>
          <p:grpSpPr>
            <a:xfrm>
              <a:off x="5869732" y="5501635"/>
              <a:ext cx="432000" cy="101655"/>
              <a:chOff x="5815912" y="201588"/>
              <a:chExt cx="540000" cy="104994"/>
            </a:xfrm>
          </p:grpSpPr>
          <p:sp>
            <p:nvSpPr>
              <p:cNvPr id="127" name="Google Shape;127;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8" name="Google Shape;128;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9" name="Google Shape;129;p3"/>
            <p:cNvGrpSpPr/>
            <p:nvPr/>
          </p:nvGrpSpPr>
          <p:grpSpPr>
            <a:xfrm>
              <a:off x="5869732" y="6032572"/>
              <a:ext cx="432000" cy="101655"/>
              <a:chOff x="5815912" y="201588"/>
              <a:chExt cx="540000" cy="104994"/>
            </a:xfrm>
          </p:grpSpPr>
          <p:sp>
            <p:nvSpPr>
              <p:cNvPr id="130" name="Google Shape;130;p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 name="Google Shape;131;p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32" name="Google Shape;132;p3"/>
          <p:cNvSpPr txBox="1"/>
          <p:nvPr>
            <p:ph type="title"/>
          </p:nvPr>
        </p:nvSpPr>
        <p:spPr>
          <a:xfrm>
            <a:off x="6791250" y="381700"/>
            <a:ext cx="4590300" cy="1309500"/>
          </a:xfrm>
          <a:prstGeom prst="rect">
            <a:avLst/>
          </a:prstGeom>
        </p:spPr>
        <p:txBody>
          <a:bodyPr anchorCtr="0" anchor="t"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3700"/>
              <a:buFont typeface="Barlow Semi Condensed Medium"/>
              <a:buNone/>
              <a:defRPr/>
            </a:lvl1pPr>
            <a:lvl2pPr lvl="1"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2pPr>
            <a:lvl3pPr lvl="2"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3pPr>
            <a:lvl4pPr lvl="3"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4pPr>
            <a:lvl5pPr lvl="4"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5pPr>
            <a:lvl6pPr lvl="5"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6pPr>
            <a:lvl7pPr lvl="6"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7pPr>
            <a:lvl8pPr lvl="7"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8pPr>
            <a:lvl9pPr lvl="8" rtl="0" algn="ctr">
              <a:spcBef>
                <a:spcPts val="0"/>
              </a:spcBef>
              <a:spcAft>
                <a:spcPts val="0"/>
              </a:spcAft>
              <a:buClr>
                <a:schemeClr val="dk1"/>
              </a:buClr>
              <a:buSzPts val="3700"/>
              <a:buFont typeface="Anton"/>
              <a:buNone/>
              <a:defRPr sz="3700">
                <a:solidFill>
                  <a:schemeClr val="dk1"/>
                </a:solidFill>
                <a:latin typeface="Anton"/>
                <a:ea typeface="Anton"/>
                <a:cs typeface="Anton"/>
                <a:sym typeface="Anton"/>
              </a:defRPr>
            </a:lvl9pPr>
          </a:lstStyle>
          <a:p/>
        </p:txBody>
      </p:sp>
      <p:sp>
        <p:nvSpPr>
          <p:cNvPr id="133" name="Google Shape;133;p3"/>
          <p:cNvSpPr txBox="1"/>
          <p:nvPr>
            <p:ph idx="1" type="body"/>
          </p:nvPr>
        </p:nvSpPr>
        <p:spPr>
          <a:xfrm>
            <a:off x="6787350" y="1880550"/>
            <a:ext cx="4590300" cy="46572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sz="1800"/>
            </a:lvl1pPr>
            <a:lvl2pPr indent="-342900" lvl="1" marL="914400" rtl="0">
              <a:spcBef>
                <a:spcPts val="2100"/>
              </a:spcBef>
              <a:spcAft>
                <a:spcPts val="0"/>
              </a:spcAft>
              <a:buSzPts val="1800"/>
              <a:buChar char="○"/>
              <a:defRPr sz="1800"/>
            </a:lvl2pPr>
            <a:lvl3pPr indent="-342900" lvl="2" marL="1371600" rtl="0">
              <a:spcBef>
                <a:spcPts val="2100"/>
              </a:spcBef>
              <a:spcAft>
                <a:spcPts val="0"/>
              </a:spcAft>
              <a:buSzPts val="1800"/>
              <a:buChar char="■"/>
              <a:defRPr sz="1800"/>
            </a:lvl3pPr>
            <a:lvl4pPr indent="-342900" lvl="3" marL="1828800" rtl="0">
              <a:spcBef>
                <a:spcPts val="2100"/>
              </a:spcBef>
              <a:spcAft>
                <a:spcPts val="0"/>
              </a:spcAft>
              <a:buSzPts val="1800"/>
              <a:buChar char="●"/>
              <a:defRPr sz="1800"/>
            </a:lvl4pPr>
            <a:lvl5pPr indent="-342900" lvl="4" marL="2286000" rtl="0">
              <a:spcBef>
                <a:spcPts val="2100"/>
              </a:spcBef>
              <a:spcAft>
                <a:spcPts val="0"/>
              </a:spcAft>
              <a:buSzPts val="1800"/>
              <a:buChar char="○"/>
              <a:defRPr sz="1800"/>
            </a:lvl5pPr>
            <a:lvl6pPr indent="-342900" lvl="5" marL="2743200" rtl="0">
              <a:spcBef>
                <a:spcPts val="2100"/>
              </a:spcBef>
              <a:spcAft>
                <a:spcPts val="0"/>
              </a:spcAft>
              <a:buSzPts val="1800"/>
              <a:buChar char="■"/>
              <a:defRPr sz="1800"/>
            </a:lvl6pPr>
            <a:lvl7pPr indent="-342900" lvl="6" marL="3200400" rtl="0">
              <a:spcBef>
                <a:spcPts val="2100"/>
              </a:spcBef>
              <a:spcAft>
                <a:spcPts val="0"/>
              </a:spcAft>
              <a:buSzPts val="1800"/>
              <a:buChar char="●"/>
              <a:defRPr sz="1800"/>
            </a:lvl7pPr>
            <a:lvl8pPr indent="-342900" lvl="7" marL="3657600" rtl="0">
              <a:spcBef>
                <a:spcPts val="2100"/>
              </a:spcBef>
              <a:spcAft>
                <a:spcPts val="0"/>
              </a:spcAft>
              <a:buSzPts val="1800"/>
              <a:buChar char="○"/>
              <a:defRPr sz="1800"/>
            </a:lvl8pPr>
            <a:lvl9pPr indent="-342900" lvl="8" marL="4114800" rtl="0">
              <a:spcBef>
                <a:spcPts val="2100"/>
              </a:spcBef>
              <a:spcAft>
                <a:spcPts val="2100"/>
              </a:spcAft>
              <a:buSzPts val="1800"/>
              <a:buChar char="■"/>
              <a:defRPr sz="1800"/>
            </a:lvl9pPr>
          </a:lstStyle>
          <a:p/>
        </p:txBody>
      </p:sp>
      <p:sp>
        <p:nvSpPr>
          <p:cNvPr id="134" name="Google Shape;134;p3">
            <a:hlinkClick/>
          </p:cNvPr>
          <p:cNvSpPr/>
          <p:nvPr/>
        </p:nvSpPr>
        <p:spPr>
          <a:xfrm rot="5397851">
            <a:off x="11347130" y="386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5" name="Google Shape;135;p3">
            <a:hlinkClick action="ppaction://hlinksldjump" r:id="rId2"/>
          </p:cNvPr>
          <p:cNvSpPr/>
          <p:nvPr/>
        </p:nvSpPr>
        <p:spPr>
          <a:xfrm rot="5397851">
            <a:off x="1134713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6" name="Google Shape;136;p3">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7" name="Google Shape;137;p3">
            <a:hlinkClick action="ppaction://hlinksldjump" r:id="rId3"/>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8" name="Google Shape;138;p3">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9" name="Google Shape;139;p3">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0" name="Google Shape;140;p3">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Reflect 3">
  <p:cSld name="CUSTOM_16_1_1_1_1_1_1">
    <p:spTree>
      <p:nvGrpSpPr>
        <p:cNvPr id="1212" name="Shape 1212"/>
        <p:cNvGrpSpPr/>
        <p:nvPr/>
      </p:nvGrpSpPr>
      <p:grpSpPr>
        <a:xfrm>
          <a:off x="0" y="0"/>
          <a:ext cx="0" cy="0"/>
          <a:chOff x="0" y="0"/>
          <a:chExt cx="0" cy="0"/>
        </a:xfrm>
      </p:grpSpPr>
      <p:sp>
        <p:nvSpPr>
          <p:cNvPr id="1213" name="Google Shape;1213;p21"/>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14" name="Google Shape;1214;p21"/>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15" name="Google Shape;1215;p21"/>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16" name="Google Shape;1216;p21"/>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17" name="Google Shape;1217;p21"/>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18" name="Google Shape;1218;p21"/>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19" name="Google Shape;1219;p21"/>
          <p:cNvSpPr/>
          <p:nvPr/>
        </p:nvSpPr>
        <p:spPr>
          <a:xfrm flipH="1" rot="-5397851">
            <a:off x="-134005" y="5141776"/>
            <a:ext cx="959700" cy="431400"/>
          </a:xfrm>
          <a:prstGeom prst="round2SameRect">
            <a:avLst>
              <a:gd fmla="val 19819" name="adj1"/>
              <a:gd fmla="val 0" name="adj2"/>
            </a:avLst>
          </a:prstGeom>
          <a:solidFill>
            <a:schemeClr val="accent5"/>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20" name="Google Shape;1220;p21"/>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21" name="Google Shape;1221;p21"/>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22" name="Google Shape;1222;p21"/>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23" name="Google Shape;1223;p21"/>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24" name="Google Shape;1224;p21"/>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25" name="Google Shape;1225;p21"/>
          <p:cNvSpPr txBox="1"/>
          <p:nvPr>
            <p:ph type="title"/>
          </p:nvPr>
        </p:nvSpPr>
        <p:spPr>
          <a:xfrm>
            <a:off x="795575" y="359550"/>
            <a:ext cx="4844400" cy="731400"/>
          </a:xfrm>
          <a:prstGeom prst="rect">
            <a:avLst/>
          </a:prstGeom>
          <a:solidFill>
            <a:schemeClr val="accent5"/>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1226" name="Google Shape;1226;p21"/>
          <p:cNvGrpSpPr/>
          <p:nvPr/>
        </p:nvGrpSpPr>
        <p:grpSpPr>
          <a:xfrm>
            <a:off x="5869732" y="192255"/>
            <a:ext cx="432000" cy="6472908"/>
            <a:chOff x="5869732" y="192255"/>
            <a:chExt cx="432000" cy="6472908"/>
          </a:xfrm>
        </p:grpSpPr>
        <p:grpSp>
          <p:nvGrpSpPr>
            <p:cNvPr id="1227" name="Google Shape;1227;p21"/>
            <p:cNvGrpSpPr/>
            <p:nvPr/>
          </p:nvGrpSpPr>
          <p:grpSpPr>
            <a:xfrm>
              <a:off x="5869732" y="192255"/>
              <a:ext cx="432000" cy="101655"/>
              <a:chOff x="5815912" y="201588"/>
              <a:chExt cx="540000" cy="104994"/>
            </a:xfrm>
          </p:grpSpPr>
          <p:sp>
            <p:nvSpPr>
              <p:cNvPr id="1228" name="Google Shape;1228;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29" name="Google Shape;1229;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30" name="Google Shape;1230;p21"/>
            <p:cNvGrpSpPr/>
            <p:nvPr/>
          </p:nvGrpSpPr>
          <p:grpSpPr>
            <a:xfrm>
              <a:off x="5869732" y="6563508"/>
              <a:ext cx="432000" cy="101655"/>
              <a:chOff x="5815912" y="201588"/>
              <a:chExt cx="540000" cy="104994"/>
            </a:xfrm>
          </p:grpSpPr>
          <p:sp>
            <p:nvSpPr>
              <p:cNvPr id="1231" name="Google Shape;1231;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2" name="Google Shape;1232;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33" name="Google Shape;1233;p21"/>
            <p:cNvGrpSpPr/>
            <p:nvPr/>
          </p:nvGrpSpPr>
          <p:grpSpPr>
            <a:xfrm>
              <a:off x="5869732" y="723193"/>
              <a:ext cx="432000" cy="101655"/>
              <a:chOff x="5815912" y="201588"/>
              <a:chExt cx="540000" cy="104994"/>
            </a:xfrm>
          </p:grpSpPr>
          <p:sp>
            <p:nvSpPr>
              <p:cNvPr id="1234" name="Google Shape;1234;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5" name="Google Shape;1235;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36" name="Google Shape;1236;p21"/>
            <p:cNvGrpSpPr/>
            <p:nvPr/>
          </p:nvGrpSpPr>
          <p:grpSpPr>
            <a:xfrm>
              <a:off x="5869732" y="1254131"/>
              <a:ext cx="432000" cy="101655"/>
              <a:chOff x="5815912" y="201588"/>
              <a:chExt cx="540000" cy="104994"/>
            </a:xfrm>
          </p:grpSpPr>
          <p:sp>
            <p:nvSpPr>
              <p:cNvPr id="1237" name="Google Shape;1237;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38" name="Google Shape;1238;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39" name="Google Shape;1239;p21"/>
            <p:cNvGrpSpPr/>
            <p:nvPr/>
          </p:nvGrpSpPr>
          <p:grpSpPr>
            <a:xfrm>
              <a:off x="5869732" y="1785069"/>
              <a:ext cx="432000" cy="101655"/>
              <a:chOff x="5815912" y="201588"/>
              <a:chExt cx="540000" cy="104994"/>
            </a:xfrm>
          </p:grpSpPr>
          <p:sp>
            <p:nvSpPr>
              <p:cNvPr id="1240" name="Google Shape;1240;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1" name="Google Shape;1241;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42" name="Google Shape;1242;p21"/>
            <p:cNvGrpSpPr/>
            <p:nvPr/>
          </p:nvGrpSpPr>
          <p:grpSpPr>
            <a:xfrm>
              <a:off x="5869732" y="2316007"/>
              <a:ext cx="432000" cy="101655"/>
              <a:chOff x="5815912" y="201588"/>
              <a:chExt cx="540000" cy="104994"/>
            </a:xfrm>
          </p:grpSpPr>
          <p:sp>
            <p:nvSpPr>
              <p:cNvPr id="1243" name="Google Shape;1243;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4" name="Google Shape;1244;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45" name="Google Shape;1245;p21"/>
            <p:cNvGrpSpPr/>
            <p:nvPr/>
          </p:nvGrpSpPr>
          <p:grpSpPr>
            <a:xfrm>
              <a:off x="5869732" y="2846944"/>
              <a:ext cx="432000" cy="101655"/>
              <a:chOff x="5815912" y="201588"/>
              <a:chExt cx="540000" cy="104994"/>
            </a:xfrm>
          </p:grpSpPr>
          <p:sp>
            <p:nvSpPr>
              <p:cNvPr id="1246" name="Google Shape;1246;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7" name="Google Shape;1247;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48" name="Google Shape;1248;p21"/>
            <p:cNvGrpSpPr/>
            <p:nvPr/>
          </p:nvGrpSpPr>
          <p:grpSpPr>
            <a:xfrm>
              <a:off x="5869732" y="3377883"/>
              <a:ext cx="432000" cy="101655"/>
              <a:chOff x="5815912" y="201588"/>
              <a:chExt cx="540000" cy="104994"/>
            </a:xfrm>
          </p:grpSpPr>
          <p:sp>
            <p:nvSpPr>
              <p:cNvPr id="1249" name="Google Shape;1249;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0" name="Google Shape;1250;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51" name="Google Shape;1251;p21"/>
            <p:cNvGrpSpPr/>
            <p:nvPr/>
          </p:nvGrpSpPr>
          <p:grpSpPr>
            <a:xfrm>
              <a:off x="5869732" y="3908820"/>
              <a:ext cx="432000" cy="101655"/>
              <a:chOff x="5815912" y="201588"/>
              <a:chExt cx="540000" cy="104994"/>
            </a:xfrm>
          </p:grpSpPr>
          <p:sp>
            <p:nvSpPr>
              <p:cNvPr id="1252" name="Google Shape;1252;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3" name="Google Shape;1253;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54" name="Google Shape;1254;p21"/>
            <p:cNvGrpSpPr/>
            <p:nvPr/>
          </p:nvGrpSpPr>
          <p:grpSpPr>
            <a:xfrm>
              <a:off x="5869732" y="4439758"/>
              <a:ext cx="432000" cy="101655"/>
              <a:chOff x="5815912" y="201588"/>
              <a:chExt cx="540000" cy="104994"/>
            </a:xfrm>
          </p:grpSpPr>
          <p:sp>
            <p:nvSpPr>
              <p:cNvPr id="1255" name="Google Shape;1255;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6" name="Google Shape;1256;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57" name="Google Shape;1257;p21"/>
            <p:cNvGrpSpPr/>
            <p:nvPr/>
          </p:nvGrpSpPr>
          <p:grpSpPr>
            <a:xfrm>
              <a:off x="5869732" y="4970697"/>
              <a:ext cx="432000" cy="101655"/>
              <a:chOff x="5815912" y="201588"/>
              <a:chExt cx="540000" cy="104994"/>
            </a:xfrm>
          </p:grpSpPr>
          <p:sp>
            <p:nvSpPr>
              <p:cNvPr id="1258" name="Google Shape;1258;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9" name="Google Shape;1259;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60" name="Google Shape;1260;p21"/>
            <p:cNvGrpSpPr/>
            <p:nvPr/>
          </p:nvGrpSpPr>
          <p:grpSpPr>
            <a:xfrm>
              <a:off x="5869732" y="5501635"/>
              <a:ext cx="432000" cy="101655"/>
              <a:chOff x="5815912" y="201588"/>
              <a:chExt cx="540000" cy="104994"/>
            </a:xfrm>
          </p:grpSpPr>
          <p:sp>
            <p:nvSpPr>
              <p:cNvPr id="1261" name="Google Shape;1261;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2" name="Google Shape;1262;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63" name="Google Shape;1263;p21"/>
            <p:cNvGrpSpPr/>
            <p:nvPr/>
          </p:nvGrpSpPr>
          <p:grpSpPr>
            <a:xfrm>
              <a:off x="5869732" y="6032572"/>
              <a:ext cx="432000" cy="101655"/>
              <a:chOff x="5815912" y="201588"/>
              <a:chExt cx="540000" cy="104994"/>
            </a:xfrm>
          </p:grpSpPr>
          <p:sp>
            <p:nvSpPr>
              <p:cNvPr id="1264" name="Google Shape;1264;p21"/>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5" name="Google Shape;1265;p21"/>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266" name="Google Shape;1266;p21"/>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267" name="Google Shape;1267;p21"/>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268" name="Google Shape;1268;p21">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69" name="Google Shape;1269;p21">
            <a:hlinkClick/>
          </p:cNvPr>
          <p:cNvSpPr/>
          <p:nvPr/>
        </p:nvSpPr>
        <p:spPr>
          <a:xfrm rot="5397851">
            <a:off x="-117745" y="34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70" name="Google Shape;1270;p21">
            <a:hlinkClick action="ppaction://hlinksldjump" r:id="rId2"/>
          </p:cNvPr>
          <p:cNvSpPr/>
          <p:nvPr/>
        </p:nvSpPr>
        <p:spPr>
          <a:xfrm rot="5397851">
            <a:off x="-117745" y="130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71" name="Google Shape;1271;p21">
            <a:hlinkClick action="ppaction://hlinksldjump" r:id="rId3"/>
          </p:cNvPr>
          <p:cNvSpPr/>
          <p:nvPr/>
        </p:nvSpPr>
        <p:spPr>
          <a:xfrm rot="5397851">
            <a:off x="-117745" y="22622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72" name="Google Shape;1272;p21">
            <a:hlinkClick action="ppaction://hlinksldjump" r:id="rId4"/>
          </p:cNvPr>
          <p:cNvSpPr/>
          <p:nvPr/>
        </p:nvSpPr>
        <p:spPr>
          <a:xfrm rot="5397851">
            <a:off x="-117745" y="32223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73" name="Google Shape;1273;p21">
            <a:hlinkClick/>
          </p:cNvPr>
          <p:cNvSpPr/>
          <p:nvPr/>
        </p:nvSpPr>
        <p:spPr>
          <a:xfrm rot="5397851">
            <a:off x="-117745" y="41824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274" name="Google Shape;1274;p21">
            <a:hlinkClick/>
          </p:cNvPr>
          <p:cNvSpPr/>
          <p:nvPr/>
        </p:nvSpPr>
        <p:spPr>
          <a:xfrm rot="5397851">
            <a:off x="-117745" y="51425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Extend 1">
  <p:cSld name="CUSTOM_16_1_1_1_1_1_1_2">
    <p:spTree>
      <p:nvGrpSpPr>
        <p:cNvPr id="1275" name="Shape 1275"/>
        <p:cNvGrpSpPr/>
        <p:nvPr/>
      </p:nvGrpSpPr>
      <p:grpSpPr>
        <a:xfrm>
          <a:off x="0" y="0"/>
          <a:ext cx="0" cy="0"/>
          <a:chOff x="0" y="0"/>
          <a:chExt cx="0" cy="0"/>
        </a:xfrm>
      </p:grpSpPr>
      <p:sp>
        <p:nvSpPr>
          <p:cNvPr id="1276" name="Google Shape;1276;p22"/>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77" name="Google Shape;1277;p22"/>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78" name="Google Shape;1278;p22"/>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79" name="Google Shape;1279;p22"/>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80" name="Google Shape;1280;p22"/>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81" name="Google Shape;1281;p22"/>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82" name="Google Shape;1282;p22"/>
          <p:cNvSpPr/>
          <p:nvPr/>
        </p:nvSpPr>
        <p:spPr>
          <a:xfrm flipH="1" rot="-5397851">
            <a:off x="-134005" y="5141776"/>
            <a:ext cx="959700" cy="431400"/>
          </a:xfrm>
          <a:prstGeom prst="round2SameRect">
            <a:avLst>
              <a:gd fmla="val 19819" name="adj1"/>
              <a:gd fmla="val 0" name="adj2"/>
            </a:avLst>
          </a:prstGeom>
          <a:solidFill>
            <a:schemeClr val="accent5"/>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283" name="Google Shape;1283;p22"/>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84" name="Google Shape;1284;p22"/>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85" name="Google Shape;1285;p22"/>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86" name="Google Shape;1286;p22"/>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287" name="Google Shape;1287;p22"/>
          <p:cNvSpPr txBox="1"/>
          <p:nvPr>
            <p:ph type="title"/>
          </p:nvPr>
        </p:nvSpPr>
        <p:spPr>
          <a:xfrm>
            <a:off x="795575" y="359550"/>
            <a:ext cx="4844400" cy="731400"/>
          </a:xfrm>
          <a:prstGeom prst="rect">
            <a:avLst/>
          </a:prstGeom>
          <a:solidFill>
            <a:schemeClr val="accent6"/>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1288" name="Google Shape;1288;p22"/>
          <p:cNvGrpSpPr/>
          <p:nvPr/>
        </p:nvGrpSpPr>
        <p:grpSpPr>
          <a:xfrm>
            <a:off x="5869732" y="192255"/>
            <a:ext cx="432000" cy="6472908"/>
            <a:chOff x="5869732" y="192255"/>
            <a:chExt cx="432000" cy="6472908"/>
          </a:xfrm>
        </p:grpSpPr>
        <p:grpSp>
          <p:nvGrpSpPr>
            <p:cNvPr id="1289" name="Google Shape;1289;p22"/>
            <p:cNvGrpSpPr/>
            <p:nvPr/>
          </p:nvGrpSpPr>
          <p:grpSpPr>
            <a:xfrm>
              <a:off x="5869732" y="192255"/>
              <a:ext cx="432000" cy="101655"/>
              <a:chOff x="5815912" y="201588"/>
              <a:chExt cx="540000" cy="104994"/>
            </a:xfrm>
          </p:grpSpPr>
          <p:sp>
            <p:nvSpPr>
              <p:cNvPr id="1290" name="Google Shape;1290;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91" name="Google Shape;1291;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92" name="Google Shape;1292;p22"/>
            <p:cNvGrpSpPr/>
            <p:nvPr/>
          </p:nvGrpSpPr>
          <p:grpSpPr>
            <a:xfrm>
              <a:off x="5869732" y="6563508"/>
              <a:ext cx="432000" cy="101655"/>
              <a:chOff x="5815912" y="201588"/>
              <a:chExt cx="540000" cy="104994"/>
            </a:xfrm>
          </p:grpSpPr>
          <p:sp>
            <p:nvSpPr>
              <p:cNvPr id="1293" name="Google Shape;1293;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94" name="Google Shape;1294;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95" name="Google Shape;1295;p22"/>
            <p:cNvGrpSpPr/>
            <p:nvPr/>
          </p:nvGrpSpPr>
          <p:grpSpPr>
            <a:xfrm>
              <a:off x="5869732" y="723193"/>
              <a:ext cx="432000" cy="101655"/>
              <a:chOff x="5815912" y="201588"/>
              <a:chExt cx="540000" cy="104994"/>
            </a:xfrm>
          </p:grpSpPr>
          <p:sp>
            <p:nvSpPr>
              <p:cNvPr id="1296" name="Google Shape;1296;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97" name="Google Shape;1297;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298" name="Google Shape;1298;p22"/>
            <p:cNvGrpSpPr/>
            <p:nvPr/>
          </p:nvGrpSpPr>
          <p:grpSpPr>
            <a:xfrm>
              <a:off x="5869732" y="1254131"/>
              <a:ext cx="432000" cy="101655"/>
              <a:chOff x="5815912" y="201588"/>
              <a:chExt cx="540000" cy="104994"/>
            </a:xfrm>
          </p:grpSpPr>
          <p:sp>
            <p:nvSpPr>
              <p:cNvPr id="1299" name="Google Shape;1299;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00" name="Google Shape;1300;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01" name="Google Shape;1301;p22"/>
            <p:cNvGrpSpPr/>
            <p:nvPr/>
          </p:nvGrpSpPr>
          <p:grpSpPr>
            <a:xfrm>
              <a:off x="5869732" y="1785069"/>
              <a:ext cx="432000" cy="101655"/>
              <a:chOff x="5815912" y="201588"/>
              <a:chExt cx="540000" cy="104994"/>
            </a:xfrm>
          </p:grpSpPr>
          <p:sp>
            <p:nvSpPr>
              <p:cNvPr id="1302" name="Google Shape;1302;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03" name="Google Shape;1303;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04" name="Google Shape;1304;p22"/>
            <p:cNvGrpSpPr/>
            <p:nvPr/>
          </p:nvGrpSpPr>
          <p:grpSpPr>
            <a:xfrm>
              <a:off x="5869732" y="2316007"/>
              <a:ext cx="432000" cy="101655"/>
              <a:chOff x="5815912" y="201588"/>
              <a:chExt cx="540000" cy="104994"/>
            </a:xfrm>
          </p:grpSpPr>
          <p:sp>
            <p:nvSpPr>
              <p:cNvPr id="1305" name="Google Shape;1305;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06" name="Google Shape;1306;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07" name="Google Shape;1307;p22"/>
            <p:cNvGrpSpPr/>
            <p:nvPr/>
          </p:nvGrpSpPr>
          <p:grpSpPr>
            <a:xfrm>
              <a:off x="5869732" y="2846944"/>
              <a:ext cx="432000" cy="101655"/>
              <a:chOff x="5815912" y="201588"/>
              <a:chExt cx="540000" cy="104994"/>
            </a:xfrm>
          </p:grpSpPr>
          <p:sp>
            <p:nvSpPr>
              <p:cNvPr id="1308" name="Google Shape;1308;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09" name="Google Shape;1309;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10" name="Google Shape;1310;p22"/>
            <p:cNvGrpSpPr/>
            <p:nvPr/>
          </p:nvGrpSpPr>
          <p:grpSpPr>
            <a:xfrm>
              <a:off x="5869732" y="3377883"/>
              <a:ext cx="432000" cy="101655"/>
              <a:chOff x="5815912" y="201588"/>
              <a:chExt cx="540000" cy="104994"/>
            </a:xfrm>
          </p:grpSpPr>
          <p:sp>
            <p:nvSpPr>
              <p:cNvPr id="1311" name="Google Shape;1311;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2" name="Google Shape;1312;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13" name="Google Shape;1313;p22"/>
            <p:cNvGrpSpPr/>
            <p:nvPr/>
          </p:nvGrpSpPr>
          <p:grpSpPr>
            <a:xfrm>
              <a:off x="5869732" y="3908820"/>
              <a:ext cx="432000" cy="101655"/>
              <a:chOff x="5815912" y="201588"/>
              <a:chExt cx="540000" cy="104994"/>
            </a:xfrm>
          </p:grpSpPr>
          <p:sp>
            <p:nvSpPr>
              <p:cNvPr id="1314" name="Google Shape;1314;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5" name="Google Shape;1315;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16" name="Google Shape;1316;p22"/>
            <p:cNvGrpSpPr/>
            <p:nvPr/>
          </p:nvGrpSpPr>
          <p:grpSpPr>
            <a:xfrm>
              <a:off x="5869732" y="4439758"/>
              <a:ext cx="432000" cy="101655"/>
              <a:chOff x="5815912" y="201588"/>
              <a:chExt cx="540000" cy="104994"/>
            </a:xfrm>
          </p:grpSpPr>
          <p:sp>
            <p:nvSpPr>
              <p:cNvPr id="1317" name="Google Shape;1317;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18" name="Google Shape;1318;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19" name="Google Shape;1319;p22"/>
            <p:cNvGrpSpPr/>
            <p:nvPr/>
          </p:nvGrpSpPr>
          <p:grpSpPr>
            <a:xfrm>
              <a:off x="5869732" y="4970697"/>
              <a:ext cx="432000" cy="101655"/>
              <a:chOff x="5815912" y="201588"/>
              <a:chExt cx="540000" cy="104994"/>
            </a:xfrm>
          </p:grpSpPr>
          <p:sp>
            <p:nvSpPr>
              <p:cNvPr id="1320" name="Google Shape;1320;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1" name="Google Shape;1321;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22" name="Google Shape;1322;p22"/>
            <p:cNvGrpSpPr/>
            <p:nvPr/>
          </p:nvGrpSpPr>
          <p:grpSpPr>
            <a:xfrm>
              <a:off x="5869732" y="5501635"/>
              <a:ext cx="432000" cy="101655"/>
              <a:chOff x="5815912" y="201588"/>
              <a:chExt cx="540000" cy="104994"/>
            </a:xfrm>
          </p:grpSpPr>
          <p:sp>
            <p:nvSpPr>
              <p:cNvPr id="1323" name="Google Shape;1323;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4" name="Google Shape;1324;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25" name="Google Shape;1325;p22"/>
            <p:cNvGrpSpPr/>
            <p:nvPr/>
          </p:nvGrpSpPr>
          <p:grpSpPr>
            <a:xfrm>
              <a:off x="5869732" y="6032572"/>
              <a:ext cx="432000" cy="101655"/>
              <a:chOff x="5815912" y="201588"/>
              <a:chExt cx="540000" cy="104994"/>
            </a:xfrm>
          </p:grpSpPr>
          <p:sp>
            <p:nvSpPr>
              <p:cNvPr id="1326" name="Google Shape;1326;p22"/>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27" name="Google Shape;1327;p22"/>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328" name="Google Shape;1328;p22"/>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29" name="Google Shape;1329;p22"/>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330" name="Google Shape;1330;p22"/>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331" name="Google Shape;1331;p22">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32" name="Google Shape;1332;p22">
            <a:hlinkClick/>
          </p:cNvPr>
          <p:cNvSpPr/>
          <p:nvPr/>
        </p:nvSpPr>
        <p:spPr>
          <a:xfrm rot="5397851">
            <a:off x="-117745" y="34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33" name="Google Shape;1333;p22">
            <a:hlinkClick action="ppaction://hlinksldjump" r:id="rId2"/>
          </p:cNvPr>
          <p:cNvSpPr/>
          <p:nvPr/>
        </p:nvSpPr>
        <p:spPr>
          <a:xfrm rot="5397851">
            <a:off x="-117745" y="130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34" name="Google Shape;1334;p22">
            <a:hlinkClick action="ppaction://hlinksldjump" r:id="rId3"/>
          </p:cNvPr>
          <p:cNvSpPr/>
          <p:nvPr/>
        </p:nvSpPr>
        <p:spPr>
          <a:xfrm rot="5397851">
            <a:off x="-117745" y="22622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35" name="Google Shape;1335;p22">
            <a:hlinkClick action="ppaction://hlinksldjump" r:id="rId4"/>
          </p:cNvPr>
          <p:cNvSpPr/>
          <p:nvPr/>
        </p:nvSpPr>
        <p:spPr>
          <a:xfrm rot="5397851">
            <a:off x="-117745" y="32223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36" name="Google Shape;1336;p22">
            <a:hlinkClick/>
          </p:cNvPr>
          <p:cNvSpPr/>
          <p:nvPr/>
        </p:nvSpPr>
        <p:spPr>
          <a:xfrm rot="5397851">
            <a:off x="-117745" y="41824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37" name="Google Shape;1337;p22">
            <a:hlinkClick/>
          </p:cNvPr>
          <p:cNvSpPr/>
          <p:nvPr/>
        </p:nvSpPr>
        <p:spPr>
          <a:xfrm rot="5397851">
            <a:off x="-117745" y="51425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Extend 2">
  <p:cSld name="CUSTOM_16_1_1_1_1_1_1_1">
    <p:spTree>
      <p:nvGrpSpPr>
        <p:cNvPr id="1338" name="Shape 1338"/>
        <p:cNvGrpSpPr/>
        <p:nvPr/>
      </p:nvGrpSpPr>
      <p:grpSpPr>
        <a:xfrm>
          <a:off x="0" y="0"/>
          <a:ext cx="0" cy="0"/>
          <a:chOff x="0" y="0"/>
          <a:chExt cx="0" cy="0"/>
        </a:xfrm>
      </p:grpSpPr>
      <p:sp>
        <p:nvSpPr>
          <p:cNvPr id="1339" name="Google Shape;1339;p23"/>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340" name="Google Shape;1340;p23"/>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341" name="Google Shape;1341;p23"/>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342" name="Google Shape;1342;p23"/>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343" name="Google Shape;1343;p23"/>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44" name="Google Shape;1344;p23"/>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45" name="Google Shape;1345;p23"/>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46" name="Google Shape;1346;p23"/>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47" name="Google Shape;1347;p23"/>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48" name="Google Shape;1348;p23"/>
          <p:cNvSpPr/>
          <p:nvPr/>
        </p:nvSpPr>
        <p:spPr>
          <a:xfrm flipH="1" rot="-5397851">
            <a:off x="-134005" y="5141776"/>
            <a:ext cx="959700" cy="431400"/>
          </a:xfrm>
          <a:prstGeom prst="round2SameRect">
            <a:avLst>
              <a:gd fmla="val 19819" name="adj1"/>
              <a:gd fmla="val 0" name="adj2"/>
            </a:avLst>
          </a:prstGeom>
          <a:solidFill>
            <a:schemeClr val="accent5"/>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49" name="Google Shape;1349;p23"/>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350" name="Google Shape;1350;p23"/>
          <p:cNvSpPr txBox="1"/>
          <p:nvPr>
            <p:ph type="title"/>
          </p:nvPr>
        </p:nvSpPr>
        <p:spPr>
          <a:xfrm>
            <a:off x="795575" y="359550"/>
            <a:ext cx="4844400" cy="731400"/>
          </a:xfrm>
          <a:prstGeom prst="rect">
            <a:avLst/>
          </a:prstGeom>
          <a:solidFill>
            <a:schemeClr val="accent6"/>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1351" name="Google Shape;1351;p23"/>
          <p:cNvGrpSpPr/>
          <p:nvPr/>
        </p:nvGrpSpPr>
        <p:grpSpPr>
          <a:xfrm>
            <a:off x="5869732" y="192255"/>
            <a:ext cx="432000" cy="6472908"/>
            <a:chOff x="5869732" y="192255"/>
            <a:chExt cx="432000" cy="6472908"/>
          </a:xfrm>
        </p:grpSpPr>
        <p:grpSp>
          <p:nvGrpSpPr>
            <p:cNvPr id="1352" name="Google Shape;1352;p23"/>
            <p:cNvGrpSpPr/>
            <p:nvPr/>
          </p:nvGrpSpPr>
          <p:grpSpPr>
            <a:xfrm>
              <a:off x="5869732" y="192255"/>
              <a:ext cx="432000" cy="101655"/>
              <a:chOff x="5815912" y="201588"/>
              <a:chExt cx="540000" cy="104994"/>
            </a:xfrm>
          </p:grpSpPr>
          <p:sp>
            <p:nvSpPr>
              <p:cNvPr id="1353" name="Google Shape;1353;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4" name="Google Shape;1354;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55" name="Google Shape;1355;p23"/>
            <p:cNvGrpSpPr/>
            <p:nvPr/>
          </p:nvGrpSpPr>
          <p:grpSpPr>
            <a:xfrm>
              <a:off x="5869732" y="6563508"/>
              <a:ext cx="432000" cy="101655"/>
              <a:chOff x="5815912" y="201588"/>
              <a:chExt cx="540000" cy="104994"/>
            </a:xfrm>
          </p:grpSpPr>
          <p:sp>
            <p:nvSpPr>
              <p:cNvPr id="1356" name="Google Shape;1356;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57" name="Google Shape;1357;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58" name="Google Shape;1358;p23"/>
            <p:cNvGrpSpPr/>
            <p:nvPr/>
          </p:nvGrpSpPr>
          <p:grpSpPr>
            <a:xfrm>
              <a:off x="5869732" y="723193"/>
              <a:ext cx="432000" cy="101655"/>
              <a:chOff x="5815912" y="201588"/>
              <a:chExt cx="540000" cy="104994"/>
            </a:xfrm>
          </p:grpSpPr>
          <p:sp>
            <p:nvSpPr>
              <p:cNvPr id="1359" name="Google Shape;1359;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60" name="Google Shape;1360;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61" name="Google Shape;1361;p23"/>
            <p:cNvGrpSpPr/>
            <p:nvPr/>
          </p:nvGrpSpPr>
          <p:grpSpPr>
            <a:xfrm>
              <a:off x="5869732" y="1254131"/>
              <a:ext cx="432000" cy="101655"/>
              <a:chOff x="5815912" y="201588"/>
              <a:chExt cx="540000" cy="104994"/>
            </a:xfrm>
          </p:grpSpPr>
          <p:sp>
            <p:nvSpPr>
              <p:cNvPr id="1362" name="Google Shape;1362;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63" name="Google Shape;1363;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64" name="Google Shape;1364;p23"/>
            <p:cNvGrpSpPr/>
            <p:nvPr/>
          </p:nvGrpSpPr>
          <p:grpSpPr>
            <a:xfrm>
              <a:off x="5869732" y="1785069"/>
              <a:ext cx="432000" cy="101655"/>
              <a:chOff x="5815912" y="201588"/>
              <a:chExt cx="540000" cy="104994"/>
            </a:xfrm>
          </p:grpSpPr>
          <p:sp>
            <p:nvSpPr>
              <p:cNvPr id="1365" name="Google Shape;1365;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66" name="Google Shape;1366;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67" name="Google Shape;1367;p23"/>
            <p:cNvGrpSpPr/>
            <p:nvPr/>
          </p:nvGrpSpPr>
          <p:grpSpPr>
            <a:xfrm>
              <a:off x="5869732" y="2316007"/>
              <a:ext cx="432000" cy="101655"/>
              <a:chOff x="5815912" y="201588"/>
              <a:chExt cx="540000" cy="104994"/>
            </a:xfrm>
          </p:grpSpPr>
          <p:sp>
            <p:nvSpPr>
              <p:cNvPr id="1368" name="Google Shape;1368;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69" name="Google Shape;1369;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70" name="Google Shape;1370;p23"/>
            <p:cNvGrpSpPr/>
            <p:nvPr/>
          </p:nvGrpSpPr>
          <p:grpSpPr>
            <a:xfrm>
              <a:off x="5869732" y="2846944"/>
              <a:ext cx="432000" cy="101655"/>
              <a:chOff x="5815912" y="201588"/>
              <a:chExt cx="540000" cy="104994"/>
            </a:xfrm>
          </p:grpSpPr>
          <p:sp>
            <p:nvSpPr>
              <p:cNvPr id="1371" name="Google Shape;1371;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2" name="Google Shape;1372;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73" name="Google Shape;1373;p23"/>
            <p:cNvGrpSpPr/>
            <p:nvPr/>
          </p:nvGrpSpPr>
          <p:grpSpPr>
            <a:xfrm>
              <a:off x="5869732" y="3377883"/>
              <a:ext cx="432000" cy="101655"/>
              <a:chOff x="5815912" y="201588"/>
              <a:chExt cx="540000" cy="104994"/>
            </a:xfrm>
          </p:grpSpPr>
          <p:sp>
            <p:nvSpPr>
              <p:cNvPr id="1374" name="Google Shape;1374;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5" name="Google Shape;1375;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76" name="Google Shape;1376;p23"/>
            <p:cNvGrpSpPr/>
            <p:nvPr/>
          </p:nvGrpSpPr>
          <p:grpSpPr>
            <a:xfrm>
              <a:off x="5869732" y="3908820"/>
              <a:ext cx="432000" cy="101655"/>
              <a:chOff x="5815912" y="201588"/>
              <a:chExt cx="540000" cy="104994"/>
            </a:xfrm>
          </p:grpSpPr>
          <p:sp>
            <p:nvSpPr>
              <p:cNvPr id="1377" name="Google Shape;1377;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8" name="Google Shape;1378;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79" name="Google Shape;1379;p23"/>
            <p:cNvGrpSpPr/>
            <p:nvPr/>
          </p:nvGrpSpPr>
          <p:grpSpPr>
            <a:xfrm>
              <a:off x="5869732" y="4439758"/>
              <a:ext cx="432000" cy="101655"/>
              <a:chOff x="5815912" y="201588"/>
              <a:chExt cx="540000" cy="104994"/>
            </a:xfrm>
          </p:grpSpPr>
          <p:sp>
            <p:nvSpPr>
              <p:cNvPr id="1380" name="Google Shape;1380;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1" name="Google Shape;1381;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82" name="Google Shape;1382;p23"/>
            <p:cNvGrpSpPr/>
            <p:nvPr/>
          </p:nvGrpSpPr>
          <p:grpSpPr>
            <a:xfrm>
              <a:off x="5869732" y="4970697"/>
              <a:ext cx="432000" cy="101655"/>
              <a:chOff x="5815912" y="201588"/>
              <a:chExt cx="540000" cy="104994"/>
            </a:xfrm>
          </p:grpSpPr>
          <p:sp>
            <p:nvSpPr>
              <p:cNvPr id="1383" name="Google Shape;1383;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4" name="Google Shape;1384;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85" name="Google Shape;1385;p23"/>
            <p:cNvGrpSpPr/>
            <p:nvPr/>
          </p:nvGrpSpPr>
          <p:grpSpPr>
            <a:xfrm>
              <a:off x="5869732" y="5501635"/>
              <a:ext cx="432000" cy="101655"/>
              <a:chOff x="5815912" y="201588"/>
              <a:chExt cx="540000" cy="104994"/>
            </a:xfrm>
          </p:grpSpPr>
          <p:sp>
            <p:nvSpPr>
              <p:cNvPr id="1386" name="Google Shape;1386;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87" name="Google Shape;1387;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388" name="Google Shape;1388;p23"/>
            <p:cNvGrpSpPr/>
            <p:nvPr/>
          </p:nvGrpSpPr>
          <p:grpSpPr>
            <a:xfrm>
              <a:off x="5869732" y="6032572"/>
              <a:ext cx="432000" cy="101655"/>
              <a:chOff x="5815912" y="201588"/>
              <a:chExt cx="540000" cy="104994"/>
            </a:xfrm>
          </p:grpSpPr>
          <p:sp>
            <p:nvSpPr>
              <p:cNvPr id="1389" name="Google Shape;1389;p23"/>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90" name="Google Shape;1390;p23"/>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391" name="Google Shape;1391;p23"/>
          <p:cNvSpPr/>
          <p:nvPr/>
        </p:nvSpPr>
        <p:spPr>
          <a:xfrm flipH="1" rot="-5397851">
            <a:off x="-134005" y="6101718"/>
            <a:ext cx="959700" cy="431400"/>
          </a:xfrm>
          <a:prstGeom prst="round2SameRect">
            <a:avLst>
              <a:gd fmla="val 19819" name="adj1"/>
              <a:gd fmla="val 0" name="adj2"/>
            </a:avLst>
          </a:prstGeom>
          <a:solidFill>
            <a:schemeClr val="accent6"/>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392" name="Google Shape;1392;p23"/>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393" name="Google Shape;1393;p23"/>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394" name="Google Shape;1394;p23">
            <a:hlinkClick/>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95" name="Google Shape;1395;p23">
            <a:hlinkClick action="ppaction://hlinksldjump" r:id="rId2"/>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96" name="Google Shape;1396;p23">
            <a:hlinkClick action="ppaction://hlinksldjump" r:id="rId3"/>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97" name="Google Shape;1397;p23">
            <a:hlinkClick action="ppaction://hlinksldjump" r:id="rId4"/>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98" name="Google Shape;1398;p23">
            <a:hlinkClick/>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399" name="Google Shape;1399;p23">
            <a:hlinkClick/>
          </p:cNvPr>
          <p:cNvSpPr/>
          <p:nvPr/>
        </p:nvSpPr>
        <p:spPr>
          <a:xfrm rot="5397851">
            <a:off x="-138220" y="513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00" name="Google Shape;1400;p23">
            <a:hlinkClick/>
          </p:cNvPr>
          <p:cNvSpPr/>
          <p:nvPr/>
        </p:nvSpPr>
        <p:spPr>
          <a:xfrm rot="5397851">
            <a:off x="-138220" y="60922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Extend 3">
  <p:cSld name="CUSTOM_16_1_1_1_1_1_1_1_2">
    <p:spTree>
      <p:nvGrpSpPr>
        <p:cNvPr id="1401" name="Shape 1401"/>
        <p:cNvGrpSpPr/>
        <p:nvPr/>
      </p:nvGrpSpPr>
      <p:grpSpPr>
        <a:xfrm>
          <a:off x="0" y="0"/>
          <a:ext cx="0" cy="0"/>
          <a:chOff x="0" y="0"/>
          <a:chExt cx="0" cy="0"/>
        </a:xfrm>
      </p:grpSpPr>
      <p:sp>
        <p:nvSpPr>
          <p:cNvPr id="1402" name="Google Shape;1402;p24"/>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03" name="Google Shape;1403;p24"/>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04" name="Google Shape;1404;p24"/>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05" name="Google Shape;1405;p24"/>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06" name="Google Shape;1406;p24"/>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07" name="Google Shape;1407;p24"/>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08" name="Google Shape;1408;p24"/>
          <p:cNvSpPr/>
          <p:nvPr/>
        </p:nvSpPr>
        <p:spPr>
          <a:xfrm flipH="1" rot="-5397851">
            <a:off x="-134005" y="5141776"/>
            <a:ext cx="959700" cy="431400"/>
          </a:xfrm>
          <a:prstGeom prst="round2SameRect">
            <a:avLst>
              <a:gd fmla="val 19819" name="adj1"/>
              <a:gd fmla="val 0" name="adj2"/>
            </a:avLst>
          </a:prstGeom>
          <a:solidFill>
            <a:schemeClr val="accent5"/>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09" name="Google Shape;1409;p24"/>
          <p:cNvSpPr/>
          <p:nvPr/>
        </p:nvSpPr>
        <p:spPr>
          <a:xfrm flipH="1" rot="-5397851">
            <a:off x="-134005" y="6101718"/>
            <a:ext cx="959700" cy="431400"/>
          </a:xfrm>
          <a:prstGeom prst="round2SameRect">
            <a:avLst>
              <a:gd fmla="val 19819" name="adj1"/>
              <a:gd fmla="val 0" name="adj2"/>
            </a:avLst>
          </a:prstGeom>
          <a:solidFill>
            <a:schemeClr val="accent6"/>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10" name="Google Shape;1410;p24"/>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11" name="Google Shape;1411;p24"/>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12" name="Google Shape;1412;p24"/>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13" name="Google Shape;1413;p24"/>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14" name="Google Shape;1414;p24"/>
          <p:cNvSpPr txBox="1"/>
          <p:nvPr>
            <p:ph type="title"/>
          </p:nvPr>
        </p:nvSpPr>
        <p:spPr>
          <a:xfrm>
            <a:off x="795575" y="359550"/>
            <a:ext cx="4844400" cy="731400"/>
          </a:xfrm>
          <a:prstGeom prst="rect">
            <a:avLst/>
          </a:prstGeom>
          <a:solidFill>
            <a:schemeClr val="accent6"/>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1415" name="Google Shape;1415;p24"/>
          <p:cNvGrpSpPr/>
          <p:nvPr/>
        </p:nvGrpSpPr>
        <p:grpSpPr>
          <a:xfrm>
            <a:off x="5869732" y="192255"/>
            <a:ext cx="432000" cy="6472908"/>
            <a:chOff x="5869732" y="192255"/>
            <a:chExt cx="432000" cy="6472908"/>
          </a:xfrm>
        </p:grpSpPr>
        <p:grpSp>
          <p:nvGrpSpPr>
            <p:cNvPr id="1416" name="Google Shape;1416;p24"/>
            <p:cNvGrpSpPr/>
            <p:nvPr/>
          </p:nvGrpSpPr>
          <p:grpSpPr>
            <a:xfrm>
              <a:off x="5869732" y="192255"/>
              <a:ext cx="432000" cy="101655"/>
              <a:chOff x="5815912" y="201588"/>
              <a:chExt cx="540000" cy="104994"/>
            </a:xfrm>
          </p:grpSpPr>
          <p:sp>
            <p:nvSpPr>
              <p:cNvPr id="1417" name="Google Shape;1417;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8" name="Google Shape;1418;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19" name="Google Shape;1419;p24"/>
            <p:cNvGrpSpPr/>
            <p:nvPr/>
          </p:nvGrpSpPr>
          <p:grpSpPr>
            <a:xfrm>
              <a:off x="5869732" y="6563508"/>
              <a:ext cx="432000" cy="101655"/>
              <a:chOff x="5815912" y="201588"/>
              <a:chExt cx="540000" cy="104994"/>
            </a:xfrm>
          </p:grpSpPr>
          <p:sp>
            <p:nvSpPr>
              <p:cNvPr id="1420" name="Google Shape;1420;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21" name="Google Shape;1421;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22" name="Google Shape;1422;p24"/>
            <p:cNvGrpSpPr/>
            <p:nvPr/>
          </p:nvGrpSpPr>
          <p:grpSpPr>
            <a:xfrm>
              <a:off x="5869732" y="723193"/>
              <a:ext cx="432000" cy="101655"/>
              <a:chOff x="5815912" y="201588"/>
              <a:chExt cx="540000" cy="104994"/>
            </a:xfrm>
          </p:grpSpPr>
          <p:sp>
            <p:nvSpPr>
              <p:cNvPr id="1423" name="Google Shape;1423;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24" name="Google Shape;1424;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25" name="Google Shape;1425;p24"/>
            <p:cNvGrpSpPr/>
            <p:nvPr/>
          </p:nvGrpSpPr>
          <p:grpSpPr>
            <a:xfrm>
              <a:off x="5869732" y="1254131"/>
              <a:ext cx="432000" cy="101655"/>
              <a:chOff x="5815912" y="201588"/>
              <a:chExt cx="540000" cy="104994"/>
            </a:xfrm>
          </p:grpSpPr>
          <p:sp>
            <p:nvSpPr>
              <p:cNvPr id="1426" name="Google Shape;1426;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27" name="Google Shape;1427;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28" name="Google Shape;1428;p24"/>
            <p:cNvGrpSpPr/>
            <p:nvPr/>
          </p:nvGrpSpPr>
          <p:grpSpPr>
            <a:xfrm>
              <a:off x="5869732" y="1785069"/>
              <a:ext cx="432000" cy="101655"/>
              <a:chOff x="5815912" y="201588"/>
              <a:chExt cx="540000" cy="104994"/>
            </a:xfrm>
          </p:grpSpPr>
          <p:sp>
            <p:nvSpPr>
              <p:cNvPr id="1429" name="Google Shape;1429;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0" name="Google Shape;1430;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31" name="Google Shape;1431;p24"/>
            <p:cNvGrpSpPr/>
            <p:nvPr/>
          </p:nvGrpSpPr>
          <p:grpSpPr>
            <a:xfrm>
              <a:off x="5869732" y="2316007"/>
              <a:ext cx="432000" cy="101655"/>
              <a:chOff x="5815912" y="201588"/>
              <a:chExt cx="540000" cy="104994"/>
            </a:xfrm>
          </p:grpSpPr>
          <p:sp>
            <p:nvSpPr>
              <p:cNvPr id="1432" name="Google Shape;1432;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3" name="Google Shape;1433;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34" name="Google Shape;1434;p24"/>
            <p:cNvGrpSpPr/>
            <p:nvPr/>
          </p:nvGrpSpPr>
          <p:grpSpPr>
            <a:xfrm>
              <a:off x="5869732" y="2846944"/>
              <a:ext cx="432000" cy="101655"/>
              <a:chOff x="5815912" y="201588"/>
              <a:chExt cx="540000" cy="104994"/>
            </a:xfrm>
          </p:grpSpPr>
          <p:sp>
            <p:nvSpPr>
              <p:cNvPr id="1435" name="Google Shape;1435;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6" name="Google Shape;1436;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37" name="Google Shape;1437;p24"/>
            <p:cNvGrpSpPr/>
            <p:nvPr/>
          </p:nvGrpSpPr>
          <p:grpSpPr>
            <a:xfrm>
              <a:off x="5869732" y="3377883"/>
              <a:ext cx="432000" cy="101655"/>
              <a:chOff x="5815912" y="201588"/>
              <a:chExt cx="540000" cy="104994"/>
            </a:xfrm>
          </p:grpSpPr>
          <p:sp>
            <p:nvSpPr>
              <p:cNvPr id="1438" name="Google Shape;1438;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39" name="Google Shape;1439;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40" name="Google Shape;1440;p24"/>
            <p:cNvGrpSpPr/>
            <p:nvPr/>
          </p:nvGrpSpPr>
          <p:grpSpPr>
            <a:xfrm>
              <a:off x="5869732" y="3908820"/>
              <a:ext cx="432000" cy="101655"/>
              <a:chOff x="5815912" y="201588"/>
              <a:chExt cx="540000" cy="104994"/>
            </a:xfrm>
          </p:grpSpPr>
          <p:sp>
            <p:nvSpPr>
              <p:cNvPr id="1441" name="Google Shape;1441;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42" name="Google Shape;1442;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43" name="Google Shape;1443;p24"/>
            <p:cNvGrpSpPr/>
            <p:nvPr/>
          </p:nvGrpSpPr>
          <p:grpSpPr>
            <a:xfrm>
              <a:off x="5869732" y="4439758"/>
              <a:ext cx="432000" cy="101655"/>
              <a:chOff x="5815912" y="201588"/>
              <a:chExt cx="540000" cy="104994"/>
            </a:xfrm>
          </p:grpSpPr>
          <p:sp>
            <p:nvSpPr>
              <p:cNvPr id="1444" name="Google Shape;1444;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45" name="Google Shape;1445;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46" name="Google Shape;1446;p24"/>
            <p:cNvGrpSpPr/>
            <p:nvPr/>
          </p:nvGrpSpPr>
          <p:grpSpPr>
            <a:xfrm>
              <a:off x="5869732" y="4970697"/>
              <a:ext cx="432000" cy="101655"/>
              <a:chOff x="5815912" y="201588"/>
              <a:chExt cx="540000" cy="104994"/>
            </a:xfrm>
          </p:grpSpPr>
          <p:sp>
            <p:nvSpPr>
              <p:cNvPr id="1447" name="Google Shape;1447;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48" name="Google Shape;1448;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49" name="Google Shape;1449;p24"/>
            <p:cNvGrpSpPr/>
            <p:nvPr/>
          </p:nvGrpSpPr>
          <p:grpSpPr>
            <a:xfrm>
              <a:off x="5869732" y="5501635"/>
              <a:ext cx="432000" cy="101655"/>
              <a:chOff x="5815912" y="201588"/>
              <a:chExt cx="540000" cy="104994"/>
            </a:xfrm>
          </p:grpSpPr>
          <p:sp>
            <p:nvSpPr>
              <p:cNvPr id="1450" name="Google Shape;1450;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1" name="Google Shape;1451;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52" name="Google Shape;1452;p24"/>
            <p:cNvGrpSpPr/>
            <p:nvPr/>
          </p:nvGrpSpPr>
          <p:grpSpPr>
            <a:xfrm>
              <a:off x="5869732" y="6032572"/>
              <a:ext cx="432000" cy="101655"/>
              <a:chOff x="5815912" y="201588"/>
              <a:chExt cx="540000" cy="104994"/>
            </a:xfrm>
          </p:grpSpPr>
          <p:sp>
            <p:nvSpPr>
              <p:cNvPr id="1453" name="Google Shape;1453;p2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54" name="Google Shape;1454;p2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455" name="Google Shape;1455;p24"/>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456" name="Google Shape;1456;p24"/>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457" name="Google Shape;1457;p24">
            <a:hlinkClick/>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58" name="Google Shape;1458;p24">
            <a:hlinkClick action="ppaction://hlinksldjump" r:id="rId2"/>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59" name="Google Shape;1459;p24">
            <a:hlinkClick action="ppaction://hlinksldjump" r:id="rId3"/>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60" name="Google Shape;1460;p24">
            <a:hlinkClick action="ppaction://hlinksldjump" r:id="rId4"/>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61" name="Google Shape;1461;p24">
            <a:hlinkClick/>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62" name="Google Shape;1462;p24">
            <a:hlinkClick/>
          </p:cNvPr>
          <p:cNvSpPr/>
          <p:nvPr/>
        </p:nvSpPr>
        <p:spPr>
          <a:xfrm rot="5397851">
            <a:off x="-138220" y="513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63" name="Google Shape;1463;p24">
            <a:hlinkClick/>
          </p:cNvPr>
          <p:cNvSpPr/>
          <p:nvPr/>
        </p:nvSpPr>
        <p:spPr>
          <a:xfrm rot="5397851">
            <a:off x="-138220" y="60922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64" name="Google Shape;1464;p24">
            <a:hlinkClick action="ppaction://hlinksldjump" r:id="rId5"/>
          </p:cNvPr>
          <p:cNvSpPr/>
          <p:nvPr/>
        </p:nvSpPr>
        <p:spPr>
          <a:xfrm rot="5397877">
            <a:off x="8605797" y="3251147"/>
            <a:ext cx="6801901" cy="373500"/>
          </a:xfrm>
          <a:prstGeom prst="round2SameRect">
            <a:avLst>
              <a:gd fmla="val 19819" name="adj1"/>
              <a:gd fmla="val 0" name="adj2"/>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rgbClr val="FFFFFF"/>
              </a:solidFill>
              <a:latin typeface="Archivo"/>
              <a:ea typeface="Archivo"/>
              <a:cs typeface="Archivo"/>
              <a:sym typeface="Archivo"/>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Backside">
  <p:cSld name="CUSTOM_16_1_1_1_1_1_1_1_1">
    <p:spTree>
      <p:nvGrpSpPr>
        <p:cNvPr id="1465" name="Shape 1465"/>
        <p:cNvGrpSpPr/>
        <p:nvPr/>
      </p:nvGrpSpPr>
      <p:grpSpPr>
        <a:xfrm>
          <a:off x="0" y="0"/>
          <a:ext cx="0" cy="0"/>
          <a:chOff x="0" y="0"/>
          <a:chExt cx="0" cy="0"/>
        </a:xfrm>
      </p:grpSpPr>
      <p:sp>
        <p:nvSpPr>
          <p:cNvPr id="1466" name="Google Shape;1466;p25"/>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67" name="Google Shape;1467;p25"/>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468" name="Google Shape;1468;p25"/>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69" name="Google Shape;1469;p25"/>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70" name="Google Shape;1470;p25"/>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71" name="Google Shape;1471;p25"/>
          <p:cNvSpPr/>
          <p:nvPr/>
        </p:nvSpPr>
        <p:spPr>
          <a:xfrm flipH="1" rot="-5397851">
            <a:off x="-134005" y="2261949"/>
            <a:ext cx="959700" cy="431400"/>
          </a:xfrm>
          <a:prstGeom prst="round2SameRect">
            <a:avLst>
              <a:gd fmla="val 19819" name="adj1"/>
              <a:gd fmla="val 0" name="adj2"/>
            </a:avLst>
          </a:prstGeom>
          <a:solidFill>
            <a:schemeClr val="accent2"/>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72" name="Google Shape;1472;p25"/>
          <p:cNvSpPr/>
          <p:nvPr/>
        </p:nvSpPr>
        <p:spPr>
          <a:xfrm flipH="1" rot="-5397851">
            <a:off x="-134005" y="3221892"/>
            <a:ext cx="959700" cy="431400"/>
          </a:xfrm>
          <a:prstGeom prst="round2SameRect">
            <a:avLst>
              <a:gd fmla="val 19819" name="adj1"/>
              <a:gd fmla="val 0" name="adj2"/>
            </a:avLst>
          </a:prstGeom>
          <a:solidFill>
            <a:schemeClr val="accent3"/>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73" name="Google Shape;1473;p25"/>
          <p:cNvSpPr/>
          <p:nvPr/>
        </p:nvSpPr>
        <p:spPr>
          <a:xfrm flipH="1" rot="-5397851">
            <a:off x="-134005" y="4181834"/>
            <a:ext cx="959700" cy="431400"/>
          </a:xfrm>
          <a:prstGeom prst="round2SameRect">
            <a:avLst>
              <a:gd fmla="val 19819" name="adj1"/>
              <a:gd fmla="val 0" name="adj2"/>
            </a:avLst>
          </a:prstGeom>
          <a:solidFill>
            <a:schemeClr val="accent4"/>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74" name="Google Shape;1474;p25"/>
          <p:cNvSpPr/>
          <p:nvPr/>
        </p:nvSpPr>
        <p:spPr>
          <a:xfrm flipH="1" rot="-5397851">
            <a:off x="-134005" y="5141776"/>
            <a:ext cx="959700" cy="431400"/>
          </a:xfrm>
          <a:prstGeom prst="round2SameRect">
            <a:avLst>
              <a:gd fmla="val 19819" name="adj1"/>
              <a:gd fmla="val 0" name="adj2"/>
            </a:avLst>
          </a:prstGeom>
          <a:solidFill>
            <a:schemeClr val="accent5"/>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75" name="Google Shape;1475;p25"/>
          <p:cNvSpPr/>
          <p:nvPr/>
        </p:nvSpPr>
        <p:spPr>
          <a:xfrm flipH="1" rot="-5397851">
            <a:off x="-134005" y="6101718"/>
            <a:ext cx="959700" cy="431400"/>
          </a:xfrm>
          <a:prstGeom prst="round2SameRect">
            <a:avLst>
              <a:gd fmla="val 19819" name="adj1"/>
              <a:gd fmla="val 0" name="adj2"/>
            </a:avLst>
          </a:prstGeom>
          <a:solidFill>
            <a:schemeClr val="accent6"/>
          </a:solidFill>
          <a:ln>
            <a:noFill/>
          </a:ln>
          <a:effectLst>
            <a:outerShdw blurRad="50800" rotWithShape="0" algn="tr" dir="1608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1476" name="Google Shape;1476;p25"/>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77" name="Google Shape;1477;p25"/>
          <p:cNvSpPr txBox="1"/>
          <p:nvPr>
            <p:ph type="title"/>
          </p:nvPr>
        </p:nvSpPr>
        <p:spPr>
          <a:xfrm>
            <a:off x="795575" y="359550"/>
            <a:ext cx="4844400" cy="731400"/>
          </a:xfrm>
          <a:prstGeom prst="rect">
            <a:avLst/>
          </a:prstGeom>
          <a:solidFill>
            <a:schemeClr val="dk2"/>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rgbClr val="FFFFFF"/>
              </a:buClr>
              <a:buSzPts val="3700"/>
              <a:buFont typeface="Barlow Semi Condensed Medium"/>
              <a:buNone/>
              <a:defRPr>
                <a:solidFill>
                  <a:srgbClr val="FFFFFF"/>
                </a:solidFill>
              </a:defRPr>
            </a:lvl1pPr>
            <a:lvl2pPr lvl="1"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2pPr>
            <a:lvl3pPr lvl="2"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3pPr>
            <a:lvl4pPr lvl="3"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4pPr>
            <a:lvl5pPr lvl="4"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5pPr>
            <a:lvl6pPr lvl="5"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6pPr>
            <a:lvl7pPr lvl="6"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7pPr>
            <a:lvl8pPr lvl="7"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8pPr>
            <a:lvl9pPr lvl="8" rtl="0">
              <a:spcBef>
                <a:spcPts val="0"/>
              </a:spcBef>
              <a:spcAft>
                <a:spcPts val="0"/>
              </a:spcAft>
              <a:buClr>
                <a:srgbClr val="FFFFFF"/>
              </a:buClr>
              <a:buSzPts val="3700"/>
              <a:buFont typeface="Anton"/>
              <a:buNone/>
              <a:defRPr sz="3700">
                <a:solidFill>
                  <a:srgbClr val="FFFFFF"/>
                </a:solidFill>
                <a:latin typeface="Anton"/>
                <a:ea typeface="Anton"/>
                <a:cs typeface="Anton"/>
                <a:sym typeface="Anton"/>
              </a:defRPr>
            </a:lvl9pPr>
          </a:lstStyle>
          <a:p/>
        </p:txBody>
      </p:sp>
      <p:sp>
        <p:nvSpPr>
          <p:cNvPr id="1478" name="Google Shape;1478;p25"/>
          <p:cNvSpPr txBox="1"/>
          <p:nvPr>
            <p:ph idx="1" type="body"/>
          </p:nvPr>
        </p:nvSpPr>
        <p:spPr>
          <a:xfrm>
            <a:off x="791475" y="1858400"/>
            <a:ext cx="4844400" cy="46572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grpSp>
        <p:nvGrpSpPr>
          <p:cNvPr id="1479" name="Google Shape;1479;p25"/>
          <p:cNvGrpSpPr/>
          <p:nvPr/>
        </p:nvGrpSpPr>
        <p:grpSpPr>
          <a:xfrm>
            <a:off x="5869732" y="192255"/>
            <a:ext cx="432000" cy="6472908"/>
            <a:chOff x="5869732" y="192255"/>
            <a:chExt cx="432000" cy="6472908"/>
          </a:xfrm>
        </p:grpSpPr>
        <p:grpSp>
          <p:nvGrpSpPr>
            <p:cNvPr id="1480" name="Google Shape;1480;p25"/>
            <p:cNvGrpSpPr/>
            <p:nvPr/>
          </p:nvGrpSpPr>
          <p:grpSpPr>
            <a:xfrm>
              <a:off x="5869732" y="192255"/>
              <a:ext cx="432000" cy="101655"/>
              <a:chOff x="5815912" y="201588"/>
              <a:chExt cx="540000" cy="104994"/>
            </a:xfrm>
          </p:grpSpPr>
          <p:sp>
            <p:nvSpPr>
              <p:cNvPr id="1481" name="Google Shape;1481;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2" name="Google Shape;1482;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83" name="Google Shape;1483;p25"/>
            <p:cNvGrpSpPr/>
            <p:nvPr/>
          </p:nvGrpSpPr>
          <p:grpSpPr>
            <a:xfrm>
              <a:off x="5869732" y="6563508"/>
              <a:ext cx="432000" cy="101655"/>
              <a:chOff x="5815912" y="201588"/>
              <a:chExt cx="540000" cy="104994"/>
            </a:xfrm>
          </p:grpSpPr>
          <p:sp>
            <p:nvSpPr>
              <p:cNvPr id="1484" name="Google Shape;1484;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5" name="Google Shape;1485;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86" name="Google Shape;1486;p25"/>
            <p:cNvGrpSpPr/>
            <p:nvPr/>
          </p:nvGrpSpPr>
          <p:grpSpPr>
            <a:xfrm>
              <a:off x="5869732" y="723193"/>
              <a:ext cx="432000" cy="101655"/>
              <a:chOff x="5815912" y="201588"/>
              <a:chExt cx="540000" cy="104994"/>
            </a:xfrm>
          </p:grpSpPr>
          <p:sp>
            <p:nvSpPr>
              <p:cNvPr id="1487" name="Google Shape;1487;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8" name="Google Shape;1488;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89" name="Google Shape;1489;p25"/>
            <p:cNvGrpSpPr/>
            <p:nvPr/>
          </p:nvGrpSpPr>
          <p:grpSpPr>
            <a:xfrm>
              <a:off x="5869732" y="1254131"/>
              <a:ext cx="432000" cy="101655"/>
              <a:chOff x="5815912" y="201588"/>
              <a:chExt cx="540000" cy="104994"/>
            </a:xfrm>
          </p:grpSpPr>
          <p:sp>
            <p:nvSpPr>
              <p:cNvPr id="1490" name="Google Shape;1490;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91" name="Google Shape;1491;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92" name="Google Shape;1492;p25"/>
            <p:cNvGrpSpPr/>
            <p:nvPr/>
          </p:nvGrpSpPr>
          <p:grpSpPr>
            <a:xfrm>
              <a:off x="5869732" y="1785069"/>
              <a:ext cx="432000" cy="101655"/>
              <a:chOff x="5815912" y="201588"/>
              <a:chExt cx="540000" cy="104994"/>
            </a:xfrm>
          </p:grpSpPr>
          <p:sp>
            <p:nvSpPr>
              <p:cNvPr id="1493" name="Google Shape;1493;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94" name="Google Shape;1494;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95" name="Google Shape;1495;p25"/>
            <p:cNvGrpSpPr/>
            <p:nvPr/>
          </p:nvGrpSpPr>
          <p:grpSpPr>
            <a:xfrm>
              <a:off x="5869732" y="2316007"/>
              <a:ext cx="432000" cy="101655"/>
              <a:chOff x="5815912" y="201588"/>
              <a:chExt cx="540000" cy="104994"/>
            </a:xfrm>
          </p:grpSpPr>
          <p:sp>
            <p:nvSpPr>
              <p:cNvPr id="1496" name="Google Shape;1496;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97" name="Google Shape;1497;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498" name="Google Shape;1498;p25"/>
            <p:cNvGrpSpPr/>
            <p:nvPr/>
          </p:nvGrpSpPr>
          <p:grpSpPr>
            <a:xfrm>
              <a:off x="5869732" y="2846944"/>
              <a:ext cx="432000" cy="101655"/>
              <a:chOff x="5815912" y="201588"/>
              <a:chExt cx="540000" cy="104994"/>
            </a:xfrm>
          </p:grpSpPr>
          <p:sp>
            <p:nvSpPr>
              <p:cNvPr id="1499" name="Google Shape;1499;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0" name="Google Shape;1500;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501" name="Google Shape;1501;p25"/>
            <p:cNvGrpSpPr/>
            <p:nvPr/>
          </p:nvGrpSpPr>
          <p:grpSpPr>
            <a:xfrm>
              <a:off x="5869732" y="3377883"/>
              <a:ext cx="432000" cy="101655"/>
              <a:chOff x="5815912" y="201588"/>
              <a:chExt cx="540000" cy="104994"/>
            </a:xfrm>
          </p:grpSpPr>
          <p:sp>
            <p:nvSpPr>
              <p:cNvPr id="1502" name="Google Shape;1502;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3" name="Google Shape;1503;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504" name="Google Shape;1504;p25"/>
            <p:cNvGrpSpPr/>
            <p:nvPr/>
          </p:nvGrpSpPr>
          <p:grpSpPr>
            <a:xfrm>
              <a:off x="5869732" y="3908820"/>
              <a:ext cx="432000" cy="101655"/>
              <a:chOff x="5815912" y="201588"/>
              <a:chExt cx="540000" cy="104994"/>
            </a:xfrm>
          </p:grpSpPr>
          <p:sp>
            <p:nvSpPr>
              <p:cNvPr id="1505" name="Google Shape;1505;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6" name="Google Shape;1506;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507" name="Google Shape;1507;p25"/>
            <p:cNvGrpSpPr/>
            <p:nvPr/>
          </p:nvGrpSpPr>
          <p:grpSpPr>
            <a:xfrm>
              <a:off x="5869732" y="4439758"/>
              <a:ext cx="432000" cy="101655"/>
              <a:chOff x="5815912" y="201588"/>
              <a:chExt cx="540000" cy="104994"/>
            </a:xfrm>
          </p:grpSpPr>
          <p:sp>
            <p:nvSpPr>
              <p:cNvPr id="1508" name="Google Shape;1508;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09" name="Google Shape;1509;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510" name="Google Shape;1510;p25"/>
            <p:cNvGrpSpPr/>
            <p:nvPr/>
          </p:nvGrpSpPr>
          <p:grpSpPr>
            <a:xfrm>
              <a:off x="5869732" y="4970697"/>
              <a:ext cx="432000" cy="101655"/>
              <a:chOff x="5815912" y="201588"/>
              <a:chExt cx="540000" cy="104994"/>
            </a:xfrm>
          </p:grpSpPr>
          <p:sp>
            <p:nvSpPr>
              <p:cNvPr id="1511" name="Google Shape;1511;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12" name="Google Shape;1512;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513" name="Google Shape;1513;p25"/>
            <p:cNvGrpSpPr/>
            <p:nvPr/>
          </p:nvGrpSpPr>
          <p:grpSpPr>
            <a:xfrm>
              <a:off x="5869732" y="5501635"/>
              <a:ext cx="432000" cy="101655"/>
              <a:chOff x="5815912" y="201588"/>
              <a:chExt cx="540000" cy="104994"/>
            </a:xfrm>
          </p:grpSpPr>
          <p:sp>
            <p:nvSpPr>
              <p:cNvPr id="1514" name="Google Shape;1514;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15" name="Google Shape;1515;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516" name="Google Shape;1516;p25"/>
            <p:cNvGrpSpPr/>
            <p:nvPr/>
          </p:nvGrpSpPr>
          <p:grpSpPr>
            <a:xfrm>
              <a:off x="5869732" y="6032572"/>
              <a:ext cx="432000" cy="101655"/>
              <a:chOff x="5815912" y="201588"/>
              <a:chExt cx="540000" cy="104994"/>
            </a:xfrm>
          </p:grpSpPr>
          <p:sp>
            <p:nvSpPr>
              <p:cNvPr id="1517" name="Google Shape;1517;p2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18" name="Google Shape;1518;p2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519" name="Google Shape;1519;p25"/>
          <p:cNvSpPr txBox="1"/>
          <p:nvPr/>
        </p:nvSpPr>
        <p:spPr>
          <a:xfrm>
            <a:off x="6994575" y="6243375"/>
            <a:ext cx="4616400" cy="421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2100"/>
              </a:spcAft>
              <a:buNone/>
            </a:pPr>
            <a:r>
              <a:rPr lang="en" sz="1800">
                <a:solidFill>
                  <a:srgbClr val="F3F3F3"/>
                </a:solidFill>
                <a:latin typeface="Barlow Semi Condensed"/>
                <a:ea typeface="Barlow Semi Condensed"/>
                <a:cs typeface="Barlow Semi Condensed"/>
                <a:sym typeface="Barlow Semi Condensed"/>
              </a:rPr>
              <a:t>Template </a:t>
            </a:r>
            <a:r>
              <a:rPr lang="en" sz="1800">
                <a:solidFill>
                  <a:srgbClr val="F3F3F3"/>
                </a:solidFill>
                <a:latin typeface="Barlow Semi Condensed"/>
                <a:ea typeface="Barlow Semi Condensed"/>
                <a:cs typeface="Barlow Semi Condensed"/>
                <a:sym typeface="Barlow Semi Condensed"/>
              </a:rPr>
              <a:t>created by: SlidesMania.Com</a:t>
            </a:r>
            <a:endParaRPr sz="1800">
              <a:solidFill>
                <a:srgbClr val="F3F3F3"/>
              </a:solidFill>
              <a:latin typeface="Barlow Semi Condensed"/>
              <a:ea typeface="Barlow Semi Condensed"/>
              <a:cs typeface="Barlow Semi Condensed"/>
              <a:sym typeface="Barlow Semi Condensed"/>
            </a:endParaRPr>
          </a:p>
        </p:txBody>
      </p:sp>
      <p:sp>
        <p:nvSpPr>
          <p:cNvPr id="1520" name="Google Shape;1520;p25">
            <a:hlinkClick action="ppaction://hlinksldjump" r:id="rId2"/>
          </p:cNvPr>
          <p:cNvSpPr/>
          <p:nvPr/>
        </p:nvSpPr>
        <p:spPr>
          <a:xfrm rot="5397877">
            <a:off x="8575800" y="3221150"/>
            <a:ext cx="6801901" cy="433500"/>
          </a:xfrm>
          <a:prstGeom prst="round2SameRect">
            <a:avLst>
              <a:gd fmla="val 19819" name="adj1"/>
              <a:gd fmla="val 0" name="adj2"/>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rgbClr val="FFFFFF"/>
              </a:solidFill>
              <a:latin typeface="Archivo"/>
              <a:ea typeface="Archivo"/>
              <a:cs typeface="Archivo"/>
              <a:sym typeface="Archivo"/>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sMania">
  <p:cSld name="CUSTOM_13">
    <p:spTree>
      <p:nvGrpSpPr>
        <p:cNvPr id="1521" name="Shape 1521"/>
        <p:cNvGrpSpPr/>
        <p:nvPr/>
      </p:nvGrpSpPr>
      <p:grpSpPr>
        <a:xfrm>
          <a:off x="0" y="0"/>
          <a:ext cx="0" cy="0"/>
          <a:chOff x="0" y="0"/>
          <a:chExt cx="0" cy="0"/>
        </a:xfrm>
      </p:grpSpPr>
      <p:grpSp>
        <p:nvGrpSpPr>
          <p:cNvPr id="1522" name="Google Shape;1522;p26"/>
          <p:cNvGrpSpPr/>
          <p:nvPr/>
        </p:nvGrpSpPr>
        <p:grpSpPr>
          <a:xfrm>
            <a:off x="0" y="0"/>
            <a:ext cx="12192000" cy="6858000"/>
            <a:chOff x="0" y="0"/>
            <a:chExt cx="12192000" cy="6858000"/>
          </a:xfrm>
        </p:grpSpPr>
        <p:sp>
          <p:nvSpPr>
            <p:cNvPr id="1523" name="Google Shape;1523;p26"/>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24" name="Google Shape;1524;p26">
              <a:hlinkClick r:id="rId2"/>
            </p:cNvPr>
            <p:cNvPicPr preferRelativeResize="0"/>
            <p:nvPr/>
          </p:nvPicPr>
          <p:blipFill rotWithShape="1">
            <a:blip r:embed="rId3">
              <a:alphaModFix/>
            </a:blip>
            <a:srcRect b="0" l="0" r="0" t="0"/>
            <a:stretch/>
          </p:blipFill>
          <p:spPr>
            <a:xfrm>
              <a:off x="465600" y="331100"/>
              <a:ext cx="5101466" cy="2201299"/>
            </a:xfrm>
            <a:prstGeom prst="rect">
              <a:avLst/>
            </a:prstGeom>
            <a:noFill/>
            <a:ln>
              <a:noFill/>
            </a:ln>
          </p:spPr>
        </p:pic>
        <p:sp>
          <p:nvSpPr>
            <p:cNvPr id="1525" name="Google Shape;1525;p26"/>
            <p:cNvSpPr txBox="1"/>
            <p:nvPr/>
          </p:nvSpPr>
          <p:spPr>
            <a:xfrm>
              <a:off x="463500" y="2858061"/>
              <a:ext cx="8956500" cy="2442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4">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p:txBody>
        </p:sp>
        <p:cxnSp>
          <p:nvCxnSpPr>
            <p:cNvPr id="1526" name="Google Shape;1526;p26"/>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527" name="Google Shape;1527;p26">
              <a:hlinkClick r:id="rId5"/>
            </p:cNvPr>
            <p:cNvPicPr preferRelativeResize="0"/>
            <p:nvPr/>
          </p:nvPicPr>
          <p:blipFill>
            <a:blip r:embed="rId6">
              <a:alphaModFix/>
            </a:blip>
            <a:stretch>
              <a:fillRect/>
            </a:stretch>
          </p:blipFill>
          <p:spPr>
            <a:xfrm>
              <a:off x="8982558" y="5912306"/>
              <a:ext cx="713232" cy="637863"/>
            </a:xfrm>
            <a:prstGeom prst="rect">
              <a:avLst/>
            </a:prstGeom>
            <a:noFill/>
            <a:ln>
              <a:noFill/>
            </a:ln>
          </p:spPr>
        </p:pic>
        <p:pic>
          <p:nvPicPr>
            <p:cNvPr id="1528" name="Google Shape;1528;p26">
              <a:hlinkClick r:id="rId7"/>
            </p:cNvPr>
            <p:cNvPicPr preferRelativeResize="0"/>
            <p:nvPr/>
          </p:nvPicPr>
          <p:blipFill>
            <a:blip r:embed="rId8">
              <a:alphaModFix/>
            </a:blip>
            <a:stretch>
              <a:fillRect/>
            </a:stretch>
          </p:blipFill>
          <p:spPr>
            <a:xfrm>
              <a:off x="9764428" y="5916798"/>
              <a:ext cx="708660" cy="628879"/>
            </a:xfrm>
            <a:prstGeom prst="rect">
              <a:avLst/>
            </a:prstGeom>
            <a:noFill/>
            <a:ln>
              <a:noFill/>
            </a:ln>
          </p:spPr>
        </p:pic>
        <p:pic>
          <p:nvPicPr>
            <p:cNvPr id="1529" name="Google Shape;1529;p26">
              <a:hlinkClick r:id="rId9"/>
            </p:cNvPr>
            <p:cNvPicPr preferRelativeResize="0"/>
            <p:nvPr/>
          </p:nvPicPr>
          <p:blipFill>
            <a:blip r:embed="rId10">
              <a:alphaModFix/>
            </a:blip>
            <a:stretch>
              <a:fillRect/>
            </a:stretch>
          </p:blipFill>
          <p:spPr>
            <a:xfrm>
              <a:off x="10541715" y="5905569"/>
              <a:ext cx="612648" cy="624387"/>
            </a:xfrm>
            <a:prstGeom prst="rect">
              <a:avLst/>
            </a:prstGeom>
            <a:noFill/>
            <a:ln>
              <a:noFill/>
            </a:ln>
          </p:spPr>
        </p:pic>
        <p:pic>
          <p:nvPicPr>
            <p:cNvPr id="1530" name="Google Shape;1530;p26">
              <a:hlinkClick r:id="rId11"/>
            </p:cNvPr>
            <p:cNvPicPr preferRelativeResize="0"/>
            <p:nvPr/>
          </p:nvPicPr>
          <p:blipFill>
            <a:blip r:embed="rId12">
              <a:alphaModFix/>
            </a:blip>
            <a:stretch>
              <a:fillRect/>
            </a:stretch>
          </p:blipFill>
          <p:spPr>
            <a:xfrm>
              <a:off x="11219049" y="5916799"/>
              <a:ext cx="699516" cy="601927"/>
            </a:xfrm>
            <a:prstGeom prst="rect">
              <a:avLst/>
            </a:prstGeom>
            <a:noFill/>
            <a:ln>
              <a:noFill/>
            </a:ln>
          </p:spPr>
        </p:pic>
        <p:sp>
          <p:nvSpPr>
            <p:cNvPr id="1531" name="Google Shape;1531;p26"/>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Engage 1">
  <p:cSld name="CUSTOM_15_1">
    <p:spTree>
      <p:nvGrpSpPr>
        <p:cNvPr id="141" name="Shape 141"/>
        <p:cNvGrpSpPr/>
        <p:nvPr/>
      </p:nvGrpSpPr>
      <p:grpSpPr>
        <a:xfrm>
          <a:off x="0" y="0"/>
          <a:ext cx="0" cy="0"/>
          <a:chOff x="0" y="0"/>
          <a:chExt cx="0" cy="0"/>
        </a:xfrm>
      </p:grpSpPr>
      <p:sp>
        <p:nvSpPr>
          <p:cNvPr id="142" name="Google Shape;142;p4"/>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3" name="Google Shape;143;p4"/>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4" name="Google Shape;144;p4"/>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145" name="Google Shape;145;p4"/>
          <p:cNvSpPr txBox="1"/>
          <p:nvPr>
            <p:ph type="title"/>
          </p:nvPr>
        </p:nvSpPr>
        <p:spPr>
          <a:xfrm>
            <a:off x="795575" y="359550"/>
            <a:ext cx="4844400" cy="731400"/>
          </a:xfrm>
          <a:prstGeom prst="rect">
            <a:avLst/>
          </a:prstGeom>
          <a:solidFill>
            <a:schemeClr val="lt2"/>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sp>
        <p:nvSpPr>
          <p:cNvPr id="146" name="Google Shape;146;p4"/>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7" name="Google Shape;147;p4"/>
          <p:cNvSpPr/>
          <p:nvPr/>
        </p:nvSpPr>
        <p:spPr>
          <a:xfrm rot="5397421">
            <a:off x="11332375" y="6101763"/>
            <a:ext cx="959700" cy="43128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8" name="Google Shape;148;p4"/>
          <p:cNvSpPr/>
          <p:nvPr/>
        </p:nvSpPr>
        <p:spPr>
          <a:xfrm rot="5397421">
            <a:off x="11332375" y="5141821"/>
            <a:ext cx="959700" cy="43128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49" name="Google Shape;149;p4"/>
          <p:cNvSpPr/>
          <p:nvPr/>
        </p:nvSpPr>
        <p:spPr>
          <a:xfrm rot="5397421">
            <a:off x="11332375" y="4181879"/>
            <a:ext cx="959700" cy="43128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0" name="Google Shape;150;p4"/>
          <p:cNvSpPr/>
          <p:nvPr/>
        </p:nvSpPr>
        <p:spPr>
          <a:xfrm rot="5397421">
            <a:off x="11332375" y="3221937"/>
            <a:ext cx="959700" cy="43128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1" name="Google Shape;151;p4"/>
          <p:cNvSpPr/>
          <p:nvPr/>
        </p:nvSpPr>
        <p:spPr>
          <a:xfrm rot="5397421">
            <a:off x="11332375" y="2261994"/>
            <a:ext cx="959700" cy="43128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2" name="Google Shape;152;p4"/>
          <p:cNvSpPr/>
          <p:nvPr/>
        </p:nvSpPr>
        <p:spPr>
          <a:xfrm rot="5397421">
            <a:off x="11332375" y="1302052"/>
            <a:ext cx="959700" cy="431280"/>
          </a:xfrm>
          <a:prstGeom prst="round2SameRect">
            <a:avLst>
              <a:gd fmla="val 19819" name="adj1"/>
              <a:gd fmla="val 0" name="adj2"/>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3" name="Google Shape;153;p4"/>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154" name="Google Shape;154;p4"/>
          <p:cNvGrpSpPr/>
          <p:nvPr/>
        </p:nvGrpSpPr>
        <p:grpSpPr>
          <a:xfrm>
            <a:off x="5869732" y="192255"/>
            <a:ext cx="432000" cy="6472908"/>
            <a:chOff x="5869732" y="192255"/>
            <a:chExt cx="432000" cy="6472908"/>
          </a:xfrm>
        </p:grpSpPr>
        <p:grpSp>
          <p:nvGrpSpPr>
            <p:cNvPr id="155" name="Google Shape;155;p4"/>
            <p:cNvGrpSpPr/>
            <p:nvPr/>
          </p:nvGrpSpPr>
          <p:grpSpPr>
            <a:xfrm>
              <a:off x="5869732" y="192255"/>
              <a:ext cx="432000" cy="101655"/>
              <a:chOff x="5815912" y="201588"/>
              <a:chExt cx="540000" cy="104994"/>
            </a:xfrm>
          </p:grpSpPr>
          <p:sp>
            <p:nvSpPr>
              <p:cNvPr id="156" name="Google Shape;156;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7" name="Google Shape;157;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58" name="Google Shape;158;p4"/>
            <p:cNvGrpSpPr/>
            <p:nvPr/>
          </p:nvGrpSpPr>
          <p:grpSpPr>
            <a:xfrm>
              <a:off x="5869732" y="6563508"/>
              <a:ext cx="432000" cy="101655"/>
              <a:chOff x="5815912" y="201588"/>
              <a:chExt cx="540000" cy="104994"/>
            </a:xfrm>
          </p:grpSpPr>
          <p:sp>
            <p:nvSpPr>
              <p:cNvPr id="159" name="Google Shape;159;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0" name="Google Shape;160;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61" name="Google Shape;161;p4"/>
            <p:cNvGrpSpPr/>
            <p:nvPr/>
          </p:nvGrpSpPr>
          <p:grpSpPr>
            <a:xfrm>
              <a:off x="5869732" y="723193"/>
              <a:ext cx="432000" cy="101655"/>
              <a:chOff x="5815912" y="201588"/>
              <a:chExt cx="540000" cy="104994"/>
            </a:xfrm>
          </p:grpSpPr>
          <p:sp>
            <p:nvSpPr>
              <p:cNvPr id="162" name="Google Shape;162;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3" name="Google Shape;163;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64" name="Google Shape;164;p4"/>
            <p:cNvGrpSpPr/>
            <p:nvPr/>
          </p:nvGrpSpPr>
          <p:grpSpPr>
            <a:xfrm>
              <a:off x="5869732" y="1254131"/>
              <a:ext cx="432000" cy="101655"/>
              <a:chOff x="5815912" y="201588"/>
              <a:chExt cx="540000" cy="104994"/>
            </a:xfrm>
          </p:grpSpPr>
          <p:sp>
            <p:nvSpPr>
              <p:cNvPr id="165" name="Google Shape;165;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6" name="Google Shape;166;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67" name="Google Shape;167;p4"/>
            <p:cNvGrpSpPr/>
            <p:nvPr/>
          </p:nvGrpSpPr>
          <p:grpSpPr>
            <a:xfrm>
              <a:off x="5869732" y="1785069"/>
              <a:ext cx="432000" cy="101655"/>
              <a:chOff x="5815912" y="201588"/>
              <a:chExt cx="540000" cy="104994"/>
            </a:xfrm>
          </p:grpSpPr>
          <p:sp>
            <p:nvSpPr>
              <p:cNvPr id="168" name="Google Shape;168;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0" name="Google Shape;170;p4"/>
            <p:cNvGrpSpPr/>
            <p:nvPr/>
          </p:nvGrpSpPr>
          <p:grpSpPr>
            <a:xfrm>
              <a:off x="5869732" y="2316007"/>
              <a:ext cx="432000" cy="101655"/>
              <a:chOff x="5815912" y="201588"/>
              <a:chExt cx="540000" cy="104994"/>
            </a:xfrm>
          </p:grpSpPr>
          <p:sp>
            <p:nvSpPr>
              <p:cNvPr id="171" name="Google Shape;171;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2" name="Google Shape;172;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3" name="Google Shape;173;p4"/>
            <p:cNvGrpSpPr/>
            <p:nvPr/>
          </p:nvGrpSpPr>
          <p:grpSpPr>
            <a:xfrm>
              <a:off x="5869732" y="2846944"/>
              <a:ext cx="432000" cy="101655"/>
              <a:chOff x="5815912" y="201588"/>
              <a:chExt cx="540000" cy="104994"/>
            </a:xfrm>
          </p:grpSpPr>
          <p:sp>
            <p:nvSpPr>
              <p:cNvPr id="174" name="Google Shape;174;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5" name="Google Shape;175;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6" name="Google Shape;176;p4"/>
            <p:cNvGrpSpPr/>
            <p:nvPr/>
          </p:nvGrpSpPr>
          <p:grpSpPr>
            <a:xfrm>
              <a:off x="5869732" y="3377883"/>
              <a:ext cx="432000" cy="101655"/>
              <a:chOff x="5815912" y="201588"/>
              <a:chExt cx="540000" cy="104994"/>
            </a:xfrm>
          </p:grpSpPr>
          <p:sp>
            <p:nvSpPr>
              <p:cNvPr id="177" name="Google Shape;177;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78" name="Google Shape;178;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79" name="Google Shape;179;p4"/>
            <p:cNvGrpSpPr/>
            <p:nvPr/>
          </p:nvGrpSpPr>
          <p:grpSpPr>
            <a:xfrm>
              <a:off x="5869732" y="3908820"/>
              <a:ext cx="432000" cy="101655"/>
              <a:chOff x="5815912" y="201588"/>
              <a:chExt cx="540000" cy="104994"/>
            </a:xfrm>
          </p:grpSpPr>
          <p:sp>
            <p:nvSpPr>
              <p:cNvPr id="180" name="Google Shape;180;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1" name="Google Shape;181;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82" name="Google Shape;182;p4"/>
            <p:cNvGrpSpPr/>
            <p:nvPr/>
          </p:nvGrpSpPr>
          <p:grpSpPr>
            <a:xfrm>
              <a:off x="5869732" y="4439758"/>
              <a:ext cx="432000" cy="101655"/>
              <a:chOff x="5815912" y="201588"/>
              <a:chExt cx="540000" cy="104994"/>
            </a:xfrm>
          </p:grpSpPr>
          <p:sp>
            <p:nvSpPr>
              <p:cNvPr id="183" name="Google Shape;183;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4" name="Google Shape;184;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85" name="Google Shape;185;p4"/>
            <p:cNvGrpSpPr/>
            <p:nvPr/>
          </p:nvGrpSpPr>
          <p:grpSpPr>
            <a:xfrm>
              <a:off x="5869732" y="4970697"/>
              <a:ext cx="432000" cy="101655"/>
              <a:chOff x="5815912" y="201588"/>
              <a:chExt cx="540000" cy="104994"/>
            </a:xfrm>
          </p:grpSpPr>
          <p:sp>
            <p:nvSpPr>
              <p:cNvPr id="186" name="Google Shape;186;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87" name="Google Shape;187;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88" name="Google Shape;188;p4"/>
            <p:cNvGrpSpPr/>
            <p:nvPr/>
          </p:nvGrpSpPr>
          <p:grpSpPr>
            <a:xfrm>
              <a:off x="5869732" y="5501635"/>
              <a:ext cx="432000" cy="101655"/>
              <a:chOff x="5815912" y="201588"/>
              <a:chExt cx="540000" cy="104994"/>
            </a:xfrm>
          </p:grpSpPr>
          <p:sp>
            <p:nvSpPr>
              <p:cNvPr id="189" name="Google Shape;189;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191" name="Google Shape;191;p4"/>
            <p:cNvGrpSpPr/>
            <p:nvPr/>
          </p:nvGrpSpPr>
          <p:grpSpPr>
            <a:xfrm>
              <a:off x="5869732" y="6032572"/>
              <a:ext cx="432000" cy="101655"/>
              <a:chOff x="5815912" y="201588"/>
              <a:chExt cx="540000" cy="104994"/>
            </a:xfrm>
          </p:grpSpPr>
          <p:sp>
            <p:nvSpPr>
              <p:cNvPr id="192" name="Google Shape;192;p4"/>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3" name="Google Shape;193;p4"/>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194" name="Google Shape;194;p4"/>
          <p:cNvSpPr/>
          <p:nvPr/>
        </p:nvSpPr>
        <p:spPr>
          <a:xfrm rot="5397421">
            <a:off x="11332375" y="342110"/>
            <a:ext cx="959700" cy="431280"/>
          </a:xfrm>
          <a:prstGeom prst="round2SameRect">
            <a:avLst>
              <a:gd fmla="val 19819" name="adj1"/>
              <a:gd fmla="val 0" name="adj2"/>
            </a:avLst>
          </a:prstGeom>
          <a:solidFill>
            <a:schemeClr val="l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dk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95" name="Google Shape;195;p4"/>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96" name="Google Shape;196;p4"/>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197" name="Google Shape;197;p4">
            <a:hlinkClick/>
          </p:cNvPr>
          <p:cNvSpPr/>
          <p:nvPr/>
        </p:nvSpPr>
        <p:spPr>
          <a:xfrm rot="5397851">
            <a:off x="11347130" y="386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98" name="Google Shape;198;p4">
            <a:hlinkClick action="ppaction://hlinksldjump" r:id="rId2"/>
          </p:cNvPr>
          <p:cNvSpPr/>
          <p:nvPr/>
        </p:nvSpPr>
        <p:spPr>
          <a:xfrm rot="5397851">
            <a:off x="1134713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99" name="Google Shape;199;p4">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00" name="Google Shape;200;p4">
            <a:hlinkClick action="ppaction://hlinksldjump" r:id="rId3"/>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01" name="Google Shape;201;p4">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02" name="Google Shape;202;p4">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03" name="Google Shape;203;p4">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Engage 2">
  <p:cSld name="CUSTOM_16">
    <p:spTree>
      <p:nvGrpSpPr>
        <p:cNvPr id="204" name="Shape 204"/>
        <p:cNvGrpSpPr/>
        <p:nvPr/>
      </p:nvGrpSpPr>
      <p:grpSpPr>
        <a:xfrm>
          <a:off x="0" y="0"/>
          <a:ext cx="0" cy="0"/>
          <a:chOff x="0" y="0"/>
          <a:chExt cx="0" cy="0"/>
        </a:xfrm>
      </p:grpSpPr>
      <p:sp>
        <p:nvSpPr>
          <p:cNvPr id="205" name="Google Shape;205;p5"/>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06" name="Google Shape;206;p5"/>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07" name="Google Shape;207;p5"/>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08" name="Google Shape;208;p5"/>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09" name="Google Shape;209;p5"/>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10" name="Google Shape;210;p5"/>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11" name="Google Shape;211;p5"/>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12" name="Google Shape;212;p5"/>
          <p:cNvSpPr/>
          <p:nvPr/>
        </p:nvSpPr>
        <p:spPr>
          <a:xfrm rot="5397851">
            <a:off x="11332255" y="2261934"/>
            <a:ext cx="959700" cy="43140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13" name="Google Shape;213;p5"/>
          <p:cNvSpPr/>
          <p:nvPr/>
        </p:nvSpPr>
        <p:spPr>
          <a:xfrm rot="5397851">
            <a:off x="11332255" y="1301992"/>
            <a:ext cx="959700" cy="431400"/>
          </a:xfrm>
          <a:prstGeom prst="round2SameRect">
            <a:avLst>
              <a:gd fmla="val 19819" name="adj1"/>
              <a:gd fmla="val 0" name="adj2"/>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14" name="Google Shape;214;p5"/>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5" name="Google Shape;215;p5"/>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dk1"/>
              </a:solidFill>
              <a:latin typeface="Barlow Semi Condensed SemiBold"/>
              <a:ea typeface="Barlow Semi Condensed SemiBold"/>
              <a:cs typeface="Barlow Semi Condensed SemiBold"/>
              <a:sym typeface="Barlow Semi Condensed SemiBold"/>
            </a:endParaRPr>
          </a:p>
        </p:txBody>
      </p:sp>
      <p:grpSp>
        <p:nvGrpSpPr>
          <p:cNvPr id="216" name="Google Shape;216;p5"/>
          <p:cNvGrpSpPr/>
          <p:nvPr/>
        </p:nvGrpSpPr>
        <p:grpSpPr>
          <a:xfrm>
            <a:off x="5869732" y="192255"/>
            <a:ext cx="432000" cy="6472908"/>
            <a:chOff x="5869732" y="192255"/>
            <a:chExt cx="432000" cy="6472908"/>
          </a:xfrm>
        </p:grpSpPr>
        <p:grpSp>
          <p:nvGrpSpPr>
            <p:cNvPr id="217" name="Google Shape;217;p5"/>
            <p:cNvGrpSpPr/>
            <p:nvPr/>
          </p:nvGrpSpPr>
          <p:grpSpPr>
            <a:xfrm>
              <a:off x="5869732" y="192255"/>
              <a:ext cx="432000" cy="101655"/>
              <a:chOff x="5815912" y="201588"/>
              <a:chExt cx="540000" cy="104994"/>
            </a:xfrm>
          </p:grpSpPr>
          <p:sp>
            <p:nvSpPr>
              <p:cNvPr id="218" name="Google Shape;218;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9" name="Google Shape;219;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20" name="Google Shape;220;p5"/>
            <p:cNvGrpSpPr/>
            <p:nvPr/>
          </p:nvGrpSpPr>
          <p:grpSpPr>
            <a:xfrm>
              <a:off x="5869732" y="6563508"/>
              <a:ext cx="432000" cy="101655"/>
              <a:chOff x="5815912" y="201588"/>
              <a:chExt cx="540000" cy="104994"/>
            </a:xfrm>
          </p:grpSpPr>
          <p:sp>
            <p:nvSpPr>
              <p:cNvPr id="221" name="Google Shape;221;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2" name="Google Shape;222;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23" name="Google Shape;223;p5"/>
            <p:cNvGrpSpPr/>
            <p:nvPr/>
          </p:nvGrpSpPr>
          <p:grpSpPr>
            <a:xfrm>
              <a:off x="5869732" y="723193"/>
              <a:ext cx="432000" cy="101655"/>
              <a:chOff x="5815912" y="201588"/>
              <a:chExt cx="540000" cy="104994"/>
            </a:xfrm>
          </p:grpSpPr>
          <p:sp>
            <p:nvSpPr>
              <p:cNvPr id="224" name="Google Shape;224;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5" name="Google Shape;225;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26" name="Google Shape;226;p5"/>
            <p:cNvGrpSpPr/>
            <p:nvPr/>
          </p:nvGrpSpPr>
          <p:grpSpPr>
            <a:xfrm>
              <a:off x="5869732" y="1254131"/>
              <a:ext cx="432000" cy="101655"/>
              <a:chOff x="5815912" y="201588"/>
              <a:chExt cx="540000" cy="104994"/>
            </a:xfrm>
          </p:grpSpPr>
          <p:sp>
            <p:nvSpPr>
              <p:cNvPr id="227" name="Google Shape;227;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8" name="Google Shape;228;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29" name="Google Shape;229;p5"/>
            <p:cNvGrpSpPr/>
            <p:nvPr/>
          </p:nvGrpSpPr>
          <p:grpSpPr>
            <a:xfrm>
              <a:off x="5869732" y="1785069"/>
              <a:ext cx="432000" cy="101655"/>
              <a:chOff x="5815912" y="201588"/>
              <a:chExt cx="540000" cy="104994"/>
            </a:xfrm>
          </p:grpSpPr>
          <p:sp>
            <p:nvSpPr>
              <p:cNvPr id="230" name="Google Shape;230;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1" name="Google Shape;231;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32" name="Google Shape;232;p5"/>
            <p:cNvGrpSpPr/>
            <p:nvPr/>
          </p:nvGrpSpPr>
          <p:grpSpPr>
            <a:xfrm>
              <a:off x="5869732" y="2316007"/>
              <a:ext cx="432000" cy="101655"/>
              <a:chOff x="5815912" y="201588"/>
              <a:chExt cx="540000" cy="104994"/>
            </a:xfrm>
          </p:grpSpPr>
          <p:sp>
            <p:nvSpPr>
              <p:cNvPr id="233" name="Google Shape;233;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4" name="Google Shape;234;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35" name="Google Shape;235;p5"/>
            <p:cNvGrpSpPr/>
            <p:nvPr/>
          </p:nvGrpSpPr>
          <p:grpSpPr>
            <a:xfrm>
              <a:off x="5869732" y="2846944"/>
              <a:ext cx="432000" cy="101655"/>
              <a:chOff x="5815912" y="201588"/>
              <a:chExt cx="540000" cy="104994"/>
            </a:xfrm>
          </p:grpSpPr>
          <p:sp>
            <p:nvSpPr>
              <p:cNvPr id="236" name="Google Shape;236;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7" name="Google Shape;237;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38" name="Google Shape;238;p5"/>
            <p:cNvGrpSpPr/>
            <p:nvPr/>
          </p:nvGrpSpPr>
          <p:grpSpPr>
            <a:xfrm>
              <a:off x="5869732" y="3377883"/>
              <a:ext cx="432000" cy="101655"/>
              <a:chOff x="5815912" y="201588"/>
              <a:chExt cx="540000" cy="104994"/>
            </a:xfrm>
          </p:grpSpPr>
          <p:sp>
            <p:nvSpPr>
              <p:cNvPr id="239" name="Google Shape;239;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0" name="Google Shape;240;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41" name="Google Shape;241;p5"/>
            <p:cNvGrpSpPr/>
            <p:nvPr/>
          </p:nvGrpSpPr>
          <p:grpSpPr>
            <a:xfrm>
              <a:off x="5869732" y="3908820"/>
              <a:ext cx="432000" cy="101655"/>
              <a:chOff x="5815912" y="201588"/>
              <a:chExt cx="540000" cy="104994"/>
            </a:xfrm>
          </p:grpSpPr>
          <p:sp>
            <p:nvSpPr>
              <p:cNvPr id="242" name="Google Shape;242;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3" name="Google Shape;243;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44" name="Google Shape;244;p5"/>
            <p:cNvGrpSpPr/>
            <p:nvPr/>
          </p:nvGrpSpPr>
          <p:grpSpPr>
            <a:xfrm>
              <a:off x="5869732" y="4439758"/>
              <a:ext cx="432000" cy="101655"/>
              <a:chOff x="5815912" y="201588"/>
              <a:chExt cx="540000" cy="104994"/>
            </a:xfrm>
          </p:grpSpPr>
          <p:sp>
            <p:nvSpPr>
              <p:cNvPr id="245" name="Google Shape;245;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6" name="Google Shape;246;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47" name="Google Shape;247;p5"/>
            <p:cNvGrpSpPr/>
            <p:nvPr/>
          </p:nvGrpSpPr>
          <p:grpSpPr>
            <a:xfrm>
              <a:off x="5869732" y="4970697"/>
              <a:ext cx="432000" cy="101655"/>
              <a:chOff x="5815912" y="201588"/>
              <a:chExt cx="540000" cy="104994"/>
            </a:xfrm>
          </p:grpSpPr>
          <p:sp>
            <p:nvSpPr>
              <p:cNvPr id="248" name="Google Shape;248;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9" name="Google Shape;249;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50" name="Google Shape;250;p5"/>
            <p:cNvGrpSpPr/>
            <p:nvPr/>
          </p:nvGrpSpPr>
          <p:grpSpPr>
            <a:xfrm>
              <a:off x="5869732" y="5501635"/>
              <a:ext cx="432000" cy="101655"/>
              <a:chOff x="5815912" y="201588"/>
              <a:chExt cx="540000" cy="104994"/>
            </a:xfrm>
          </p:grpSpPr>
          <p:sp>
            <p:nvSpPr>
              <p:cNvPr id="251" name="Google Shape;251;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2" name="Google Shape;252;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53" name="Google Shape;253;p5"/>
            <p:cNvGrpSpPr/>
            <p:nvPr/>
          </p:nvGrpSpPr>
          <p:grpSpPr>
            <a:xfrm>
              <a:off x="5869732" y="6032572"/>
              <a:ext cx="432000" cy="101655"/>
              <a:chOff x="5815912" y="201588"/>
              <a:chExt cx="540000" cy="104994"/>
            </a:xfrm>
          </p:grpSpPr>
          <p:sp>
            <p:nvSpPr>
              <p:cNvPr id="254" name="Google Shape;254;p5"/>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5" name="Google Shape;255;p5"/>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256" name="Google Shape;256;p5"/>
          <p:cNvSpPr txBox="1"/>
          <p:nvPr>
            <p:ph type="title"/>
          </p:nvPr>
        </p:nvSpPr>
        <p:spPr>
          <a:xfrm>
            <a:off x="795575" y="359550"/>
            <a:ext cx="4844400" cy="731400"/>
          </a:xfrm>
          <a:prstGeom prst="rect">
            <a:avLst/>
          </a:prstGeom>
          <a:solidFill>
            <a:schemeClr val="lt2"/>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sp>
        <p:nvSpPr>
          <p:cNvPr id="257" name="Google Shape;257;p5"/>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58" name="Google Shape;258;p5"/>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259" name="Google Shape;259;p5"/>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260" name="Google Shape;260;p5">
            <a:hlinkClick/>
          </p:cNvPr>
          <p:cNvSpPr/>
          <p:nvPr/>
        </p:nvSpPr>
        <p:spPr>
          <a:xfrm rot="5397851">
            <a:off x="-130020" y="34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61" name="Google Shape;261;p5">
            <a:hlinkClick action="ppaction://hlinksldjump" r:id="rId2"/>
          </p:cNvPr>
          <p:cNvSpPr/>
          <p:nvPr/>
        </p:nvSpPr>
        <p:spPr>
          <a:xfrm rot="5397851">
            <a:off x="1134713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62" name="Google Shape;262;p5">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63" name="Google Shape;263;p5">
            <a:hlinkClick action="ppaction://hlinksldjump" r:id="rId3"/>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64" name="Google Shape;264;p5">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65" name="Google Shape;265;p5">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266" name="Google Shape;266;p5">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Engage 3">
  <p:cSld name="CUSTOM_16_2">
    <p:spTree>
      <p:nvGrpSpPr>
        <p:cNvPr id="267" name="Shape 267"/>
        <p:cNvGrpSpPr/>
        <p:nvPr/>
      </p:nvGrpSpPr>
      <p:grpSpPr>
        <a:xfrm>
          <a:off x="0" y="0"/>
          <a:ext cx="0" cy="0"/>
          <a:chOff x="0" y="0"/>
          <a:chExt cx="0" cy="0"/>
        </a:xfrm>
      </p:grpSpPr>
      <p:sp>
        <p:nvSpPr>
          <p:cNvPr id="268" name="Google Shape;268;p6"/>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269" name="Google Shape;269;p6"/>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0" name="Google Shape;270;p6"/>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1" name="Google Shape;271;p6"/>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2" name="Google Shape;272;p6"/>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3" name="Google Shape;273;p6"/>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4" name="Google Shape;274;p6"/>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5" name="Google Shape;275;p6"/>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6" name="Google Shape;276;p6"/>
          <p:cNvSpPr/>
          <p:nvPr/>
        </p:nvSpPr>
        <p:spPr>
          <a:xfrm rot="5397851">
            <a:off x="11332255" y="2261934"/>
            <a:ext cx="959700" cy="43140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7" name="Google Shape;277;p6"/>
          <p:cNvSpPr/>
          <p:nvPr/>
        </p:nvSpPr>
        <p:spPr>
          <a:xfrm rot="5397851">
            <a:off x="11332255" y="1301992"/>
            <a:ext cx="959700" cy="431400"/>
          </a:xfrm>
          <a:prstGeom prst="round2SameRect">
            <a:avLst>
              <a:gd fmla="val 19819" name="adj1"/>
              <a:gd fmla="val 0" name="adj2"/>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278" name="Google Shape;278;p6"/>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79" name="Google Shape;279;p6"/>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280" name="Google Shape;280;p6"/>
          <p:cNvGrpSpPr/>
          <p:nvPr/>
        </p:nvGrpSpPr>
        <p:grpSpPr>
          <a:xfrm>
            <a:off x="5869732" y="192255"/>
            <a:ext cx="432000" cy="6472908"/>
            <a:chOff x="5869732" y="192255"/>
            <a:chExt cx="432000" cy="6472908"/>
          </a:xfrm>
        </p:grpSpPr>
        <p:grpSp>
          <p:nvGrpSpPr>
            <p:cNvPr id="281" name="Google Shape;281;p6"/>
            <p:cNvGrpSpPr/>
            <p:nvPr/>
          </p:nvGrpSpPr>
          <p:grpSpPr>
            <a:xfrm>
              <a:off x="5869732" y="192255"/>
              <a:ext cx="432000" cy="101655"/>
              <a:chOff x="5815912" y="201588"/>
              <a:chExt cx="540000" cy="104994"/>
            </a:xfrm>
          </p:grpSpPr>
          <p:sp>
            <p:nvSpPr>
              <p:cNvPr id="282" name="Google Shape;282;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3" name="Google Shape;283;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84" name="Google Shape;284;p6"/>
            <p:cNvGrpSpPr/>
            <p:nvPr/>
          </p:nvGrpSpPr>
          <p:grpSpPr>
            <a:xfrm>
              <a:off x="5869732" y="6563508"/>
              <a:ext cx="432000" cy="101655"/>
              <a:chOff x="5815912" y="201588"/>
              <a:chExt cx="540000" cy="104994"/>
            </a:xfrm>
          </p:grpSpPr>
          <p:sp>
            <p:nvSpPr>
              <p:cNvPr id="285" name="Google Shape;285;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6" name="Google Shape;286;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87" name="Google Shape;287;p6"/>
            <p:cNvGrpSpPr/>
            <p:nvPr/>
          </p:nvGrpSpPr>
          <p:grpSpPr>
            <a:xfrm>
              <a:off x="5869732" y="723193"/>
              <a:ext cx="432000" cy="101655"/>
              <a:chOff x="5815912" y="201588"/>
              <a:chExt cx="540000" cy="104994"/>
            </a:xfrm>
          </p:grpSpPr>
          <p:sp>
            <p:nvSpPr>
              <p:cNvPr id="288" name="Google Shape;288;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89" name="Google Shape;289;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90" name="Google Shape;290;p6"/>
            <p:cNvGrpSpPr/>
            <p:nvPr/>
          </p:nvGrpSpPr>
          <p:grpSpPr>
            <a:xfrm>
              <a:off x="5869732" y="1254131"/>
              <a:ext cx="432000" cy="101655"/>
              <a:chOff x="5815912" y="201588"/>
              <a:chExt cx="540000" cy="104994"/>
            </a:xfrm>
          </p:grpSpPr>
          <p:sp>
            <p:nvSpPr>
              <p:cNvPr id="291" name="Google Shape;291;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2" name="Google Shape;292;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93" name="Google Shape;293;p6"/>
            <p:cNvGrpSpPr/>
            <p:nvPr/>
          </p:nvGrpSpPr>
          <p:grpSpPr>
            <a:xfrm>
              <a:off x="5869732" y="1785069"/>
              <a:ext cx="432000" cy="101655"/>
              <a:chOff x="5815912" y="201588"/>
              <a:chExt cx="540000" cy="104994"/>
            </a:xfrm>
          </p:grpSpPr>
          <p:sp>
            <p:nvSpPr>
              <p:cNvPr id="294" name="Google Shape;294;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5" name="Google Shape;295;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96" name="Google Shape;296;p6"/>
            <p:cNvGrpSpPr/>
            <p:nvPr/>
          </p:nvGrpSpPr>
          <p:grpSpPr>
            <a:xfrm>
              <a:off x="5869732" y="2316007"/>
              <a:ext cx="432000" cy="101655"/>
              <a:chOff x="5815912" y="201588"/>
              <a:chExt cx="540000" cy="104994"/>
            </a:xfrm>
          </p:grpSpPr>
          <p:sp>
            <p:nvSpPr>
              <p:cNvPr id="297" name="Google Shape;297;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98" name="Google Shape;298;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299" name="Google Shape;299;p6"/>
            <p:cNvGrpSpPr/>
            <p:nvPr/>
          </p:nvGrpSpPr>
          <p:grpSpPr>
            <a:xfrm>
              <a:off x="5869732" y="2846944"/>
              <a:ext cx="432000" cy="101655"/>
              <a:chOff x="5815912" y="201588"/>
              <a:chExt cx="540000" cy="104994"/>
            </a:xfrm>
          </p:grpSpPr>
          <p:sp>
            <p:nvSpPr>
              <p:cNvPr id="300" name="Google Shape;300;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1" name="Google Shape;301;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02" name="Google Shape;302;p6"/>
            <p:cNvGrpSpPr/>
            <p:nvPr/>
          </p:nvGrpSpPr>
          <p:grpSpPr>
            <a:xfrm>
              <a:off x="5869732" y="3377883"/>
              <a:ext cx="432000" cy="101655"/>
              <a:chOff x="5815912" y="201588"/>
              <a:chExt cx="540000" cy="104994"/>
            </a:xfrm>
          </p:grpSpPr>
          <p:sp>
            <p:nvSpPr>
              <p:cNvPr id="303" name="Google Shape;303;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4" name="Google Shape;304;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05" name="Google Shape;305;p6"/>
            <p:cNvGrpSpPr/>
            <p:nvPr/>
          </p:nvGrpSpPr>
          <p:grpSpPr>
            <a:xfrm>
              <a:off x="5869732" y="3908820"/>
              <a:ext cx="432000" cy="101655"/>
              <a:chOff x="5815912" y="201588"/>
              <a:chExt cx="540000" cy="104994"/>
            </a:xfrm>
          </p:grpSpPr>
          <p:sp>
            <p:nvSpPr>
              <p:cNvPr id="306" name="Google Shape;306;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07" name="Google Shape;307;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08" name="Google Shape;308;p6"/>
            <p:cNvGrpSpPr/>
            <p:nvPr/>
          </p:nvGrpSpPr>
          <p:grpSpPr>
            <a:xfrm>
              <a:off x="5869732" y="4439758"/>
              <a:ext cx="432000" cy="101655"/>
              <a:chOff x="5815912" y="201588"/>
              <a:chExt cx="540000" cy="104994"/>
            </a:xfrm>
          </p:grpSpPr>
          <p:sp>
            <p:nvSpPr>
              <p:cNvPr id="309" name="Google Shape;309;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0" name="Google Shape;310;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11" name="Google Shape;311;p6"/>
            <p:cNvGrpSpPr/>
            <p:nvPr/>
          </p:nvGrpSpPr>
          <p:grpSpPr>
            <a:xfrm>
              <a:off x="5869732" y="4970697"/>
              <a:ext cx="432000" cy="101655"/>
              <a:chOff x="5815912" y="201588"/>
              <a:chExt cx="540000" cy="104994"/>
            </a:xfrm>
          </p:grpSpPr>
          <p:sp>
            <p:nvSpPr>
              <p:cNvPr id="312" name="Google Shape;312;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3" name="Google Shape;313;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14" name="Google Shape;314;p6"/>
            <p:cNvGrpSpPr/>
            <p:nvPr/>
          </p:nvGrpSpPr>
          <p:grpSpPr>
            <a:xfrm>
              <a:off x="5869732" y="5501635"/>
              <a:ext cx="432000" cy="101655"/>
              <a:chOff x="5815912" y="201588"/>
              <a:chExt cx="540000" cy="104994"/>
            </a:xfrm>
          </p:grpSpPr>
          <p:sp>
            <p:nvSpPr>
              <p:cNvPr id="315" name="Google Shape;315;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6" name="Google Shape;316;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17" name="Google Shape;317;p6"/>
            <p:cNvGrpSpPr/>
            <p:nvPr/>
          </p:nvGrpSpPr>
          <p:grpSpPr>
            <a:xfrm>
              <a:off x="5869732" y="6032572"/>
              <a:ext cx="432000" cy="101655"/>
              <a:chOff x="5815912" y="201588"/>
              <a:chExt cx="540000" cy="104994"/>
            </a:xfrm>
          </p:grpSpPr>
          <p:sp>
            <p:nvSpPr>
              <p:cNvPr id="318" name="Google Shape;318;p6"/>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9" name="Google Shape;319;p6"/>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320" name="Google Shape;320;p6"/>
          <p:cNvSpPr txBox="1"/>
          <p:nvPr>
            <p:ph type="title"/>
          </p:nvPr>
        </p:nvSpPr>
        <p:spPr>
          <a:xfrm>
            <a:off x="795575" y="359550"/>
            <a:ext cx="4844400" cy="731400"/>
          </a:xfrm>
          <a:prstGeom prst="rect">
            <a:avLst/>
          </a:prstGeom>
          <a:solidFill>
            <a:schemeClr val="lt2"/>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sp>
        <p:nvSpPr>
          <p:cNvPr id="321" name="Google Shape;321;p6"/>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322" name="Google Shape;322;p6"/>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323" name="Google Shape;323;p6">
            <a:hlinkClick action="ppaction://hlinksldjump" r:id="rId2"/>
          </p:cNvPr>
          <p:cNvSpPr/>
          <p:nvPr/>
        </p:nvSpPr>
        <p:spPr>
          <a:xfrm rot="5397851">
            <a:off x="1134713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24" name="Google Shape;324;p6">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25" name="Google Shape;325;p6">
            <a:hlinkClick action="ppaction://hlinksldjump" r:id="rId3"/>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26" name="Google Shape;326;p6">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27" name="Google Shape;327;p6">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28" name="Google Shape;328;p6">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29" name="Google Shape;329;p6">
            <a:hlinkClick/>
          </p:cNvPr>
          <p:cNvSpPr/>
          <p:nvPr/>
        </p:nvSpPr>
        <p:spPr>
          <a:xfrm rot="5397851">
            <a:off x="-130020" y="34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Explore 1">
  <p:cSld name="CUSTOM_16_2_1">
    <p:spTree>
      <p:nvGrpSpPr>
        <p:cNvPr id="330" name="Shape 330"/>
        <p:cNvGrpSpPr/>
        <p:nvPr/>
      </p:nvGrpSpPr>
      <p:grpSpPr>
        <a:xfrm>
          <a:off x="0" y="0"/>
          <a:ext cx="0" cy="0"/>
          <a:chOff x="0" y="0"/>
          <a:chExt cx="0" cy="0"/>
        </a:xfrm>
      </p:grpSpPr>
      <p:sp>
        <p:nvSpPr>
          <p:cNvPr id="331" name="Google Shape;331;p7"/>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sp>
        <p:nvSpPr>
          <p:cNvPr id="332" name="Google Shape;332;p7"/>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33" name="Google Shape;333;p7"/>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34" name="Google Shape;334;p7"/>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35" name="Google Shape;335;p7"/>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36" name="Google Shape;336;p7"/>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37" name="Google Shape;337;p7"/>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38" name="Google Shape;338;p7"/>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39" name="Google Shape;339;p7"/>
          <p:cNvSpPr/>
          <p:nvPr/>
        </p:nvSpPr>
        <p:spPr>
          <a:xfrm rot="5397851">
            <a:off x="11332255" y="2261934"/>
            <a:ext cx="959700" cy="43140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40" name="Google Shape;340;p7"/>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41" name="Google Shape;341;p7"/>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grpSp>
        <p:nvGrpSpPr>
          <p:cNvPr id="342" name="Google Shape;342;p7"/>
          <p:cNvGrpSpPr/>
          <p:nvPr/>
        </p:nvGrpSpPr>
        <p:grpSpPr>
          <a:xfrm>
            <a:off x="5869732" y="192255"/>
            <a:ext cx="432000" cy="6472908"/>
            <a:chOff x="5869732" y="192255"/>
            <a:chExt cx="432000" cy="6472908"/>
          </a:xfrm>
        </p:grpSpPr>
        <p:grpSp>
          <p:nvGrpSpPr>
            <p:cNvPr id="343" name="Google Shape;343;p7"/>
            <p:cNvGrpSpPr/>
            <p:nvPr/>
          </p:nvGrpSpPr>
          <p:grpSpPr>
            <a:xfrm>
              <a:off x="5869732" y="192255"/>
              <a:ext cx="432000" cy="101655"/>
              <a:chOff x="5815912" y="201588"/>
              <a:chExt cx="540000" cy="104994"/>
            </a:xfrm>
          </p:grpSpPr>
          <p:sp>
            <p:nvSpPr>
              <p:cNvPr id="344" name="Google Shape;344;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5" name="Google Shape;345;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46" name="Google Shape;346;p7"/>
            <p:cNvGrpSpPr/>
            <p:nvPr/>
          </p:nvGrpSpPr>
          <p:grpSpPr>
            <a:xfrm>
              <a:off x="5869732" y="6563508"/>
              <a:ext cx="432000" cy="101655"/>
              <a:chOff x="5815912" y="201588"/>
              <a:chExt cx="540000" cy="104994"/>
            </a:xfrm>
          </p:grpSpPr>
          <p:sp>
            <p:nvSpPr>
              <p:cNvPr id="347" name="Google Shape;347;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8" name="Google Shape;348;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49" name="Google Shape;349;p7"/>
            <p:cNvGrpSpPr/>
            <p:nvPr/>
          </p:nvGrpSpPr>
          <p:grpSpPr>
            <a:xfrm>
              <a:off x="5869732" y="723193"/>
              <a:ext cx="432000" cy="101655"/>
              <a:chOff x="5815912" y="201588"/>
              <a:chExt cx="540000" cy="104994"/>
            </a:xfrm>
          </p:grpSpPr>
          <p:sp>
            <p:nvSpPr>
              <p:cNvPr id="350" name="Google Shape;350;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1" name="Google Shape;351;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52" name="Google Shape;352;p7"/>
            <p:cNvGrpSpPr/>
            <p:nvPr/>
          </p:nvGrpSpPr>
          <p:grpSpPr>
            <a:xfrm>
              <a:off x="5869732" y="1254131"/>
              <a:ext cx="432000" cy="101655"/>
              <a:chOff x="5815912" y="201588"/>
              <a:chExt cx="540000" cy="104994"/>
            </a:xfrm>
          </p:grpSpPr>
          <p:sp>
            <p:nvSpPr>
              <p:cNvPr id="353" name="Google Shape;353;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4" name="Google Shape;354;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55" name="Google Shape;355;p7"/>
            <p:cNvGrpSpPr/>
            <p:nvPr/>
          </p:nvGrpSpPr>
          <p:grpSpPr>
            <a:xfrm>
              <a:off x="5869732" y="1785069"/>
              <a:ext cx="432000" cy="101655"/>
              <a:chOff x="5815912" y="201588"/>
              <a:chExt cx="540000" cy="104994"/>
            </a:xfrm>
          </p:grpSpPr>
          <p:sp>
            <p:nvSpPr>
              <p:cNvPr id="356" name="Google Shape;356;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7" name="Google Shape;357;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58" name="Google Shape;358;p7"/>
            <p:cNvGrpSpPr/>
            <p:nvPr/>
          </p:nvGrpSpPr>
          <p:grpSpPr>
            <a:xfrm>
              <a:off x="5869732" y="2316007"/>
              <a:ext cx="432000" cy="101655"/>
              <a:chOff x="5815912" y="201588"/>
              <a:chExt cx="540000" cy="104994"/>
            </a:xfrm>
          </p:grpSpPr>
          <p:sp>
            <p:nvSpPr>
              <p:cNvPr id="359" name="Google Shape;359;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0" name="Google Shape;360;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61" name="Google Shape;361;p7"/>
            <p:cNvGrpSpPr/>
            <p:nvPr/>
          </p:nvGrpSpPr>
          <p:grpSpPr>
            <a:xfrm>
              <a:off x="5869732" y="2846944"/>
              <a:ext cx="432000" cy="101655"/>
              <a:chOff x="5815912" y="201588"/>
              <a:chExt cx="540000" cy="104994"/>
            </a:xfrm>
          </p:grpSpPr>
          <p:sp>
            <p:nvSpPr>
              <p:cNvPr id="362" name="Google Shape;362;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3" name="Google Shape;363;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64" name="Google Shape;364;p7"/>
            <p:cNvGrpSpPr/>
            <p:nvPr/>
          </p:nvGrpSpPr>
          <p:grpSpPr>
            <a:xfrm>
              <a:off x="5869732" y="3377883"/>
              <a:ext cx="432000" cy="101655"/>
              <a:chOff x="5815912" y="201588"/>
              <a:chExt cx="540000" cy="104994"/>
            </a:xfrm>
          </p:grpSpPr>
          <p:sp>
            <p:nvSpPr>
              <p:cNvPr id="365" name="Google Shape;365;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6" name="Google Shape;366;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67" name="Google Shape;367;p7"/>
            <p:cNvGrpSpPr/>
            <p:nvPr/>
          </p:nvGrpSpPr>
          <p:grpSpPr>
            <a:xfrm>
              <a:off x="5869732" y="3908820"/>
              <a:ext cx="432000" cy="101655"/>
              <a:chOff x="5815912" y="201588"/>
              <a:chExt cx="540000" cy="104994"/>
            </a:xfrm>
          </p:grpSpPr>
          <p:sp>
            <p:nvSpPr>
              <p:cNvPr id="368" name="Google Shape;368;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69" name="Google Shape;369;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70" name="Google Shape;370;p7"/>
            <p:cNvGrpSpPr/>
            <p:nvPr/>
          </p:nvGrpSpPr>
          <p:grpSpPr>
            <a:xfrm>
              <a:off x="5869732" y="4439758"/>
              <a:ext cx="432000" cy="101655"/>
              <a:chOff x="5815912" y="201588"/>
              <a:chExt cx="540000" cy="104994"/>
            </a:xfrm>
          </p:grpSpPr>
          <p:sp>
            <p:nvSpPr>
              <p:cNvPr id="371" name="Google Shape;371;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2" name="Google Shape;372;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73" name="Google Shape;373;p7"/>
            <p:cNvGrpSpPr/>
            <p:nvPr/>
          </p:nvGrpSpPr>
          <p:grpSpPr>
            <a:xfrm>
              <a:off x="5869732" y="4970697"/>
              <a:ext cx="432000" cy="101655"/>
              <a:chOff x="5815912" y="201588"/>
              <a:chExt cx="540000" cy="104994"/>
            </a:xfrm>
          </p:grpSpPr>
          <p:sp>
            <p:nvSpPr>
              <p:cNvPr id="374" name="Google Shape;374;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5" name="Google Shape;375;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76" name="Google Shape;376;p7"/>
            <p:cNvGrpSpPr/>
            <p:nvPr/>
          </p:nvGrpSpPr>
          <p:grpSpPr>
            <a:xfrm>
              <a:off x="5869732" y="5501635"/>
              <a:ext cx="432000" cy="101655"/>
              <a:chOff x="5815912" y="201588"/>
              <a:chExt cx="540000" cy="104994"/>
            </a:xfrm>
          </p:grpSpPr>
          <p:sp>
            <p:nvSpPr>
              <p:cNvPr id="377" name="Google Shape;377;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8" name="Google Shape;378;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379" name="Google Shape;379;p7"/>
            <p:cNvGrpSpPr/>
            <p:nvPr/>
          </p:nvGrpSpPr>
          <p:grpSpPr>
            <a:xfrm>
              <a:off x="5869732" y="6032572"/>
              <a:ext cx="432000" cy="101655"/>
              <a:chOff x="5815912" y="201588"/>
              <a:chExt cx="540000" cy="104994"/>
            </a:xfrm>
          </p:grpSpPr>
          <p:sp>
            <p:nvSpPr>
              <p:cNvPr id="380" name="Google Shape;380;p7"/>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1" name="Google Shape;381;p7"/>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382" name="Google Shape;382;p7"/>
          <p:cNvSpPr txBox="1"/>
          <p:nvPr>
            <p:ph type="title"/>
          </p:nvPr>
        </p:nvSpPr>
        <p:spPr>
          <a:xfrm>
            <a:off x="795575" y="359550"/>
            <a:ext cx="4844400" cy="731400"/>
          </a:xfrm>
          <a:prstGeom prst="rect">
            <a:avLst/>
          </a:prstGeom>
          <a:solidFill>
            <a:schemeClr val="accent1"/>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sp>
        <p:nvSpPr>
          <p:cNvPr id="383" name="Google Shape;383;p7"/>
          <p:cNvSpPr/>
          <p:nvPr/>
        </p:nvSpPr>
        <p:spPr>
          <a:xfrm rot="5397851">
            <a:off x="11332255" y="1301992"/>
            <a:ext cx="959700" cy="431400"/>
          </a:xfrm>
          <a:prstGeom prst="round2SameRect">
            <a:avLst>
              <a:gd fmla="val 19819" name="adj1"/>
              <a:gd fmla="val 0" name="adj2"/>
            </a:avLst>
          </a:prstGeom>
          <a:solidFill>
            <a:schemeClr val="accent1"/>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84" name="Google Shape;384;p7"/>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385" name="Google Shape;385;p7"/>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386" name="Google Shape;386;p7">
            <a:hlinkClick action="ppaction://hlinksldjump" r:id="rId2"/>
          </p:cNvPr>
          <p:cNvSpPr/>
          <p:nvPr/>
        </p:nvSpPr>
        <p:spPr>
          <a:xfrm rot="5397851">
            <a:off x="1134713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87" name="Google Shape;387;p7">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88" name="Google Shape;388;p7">
            <a:hlinkClick action="ppaction://hlinksldjump" r:id="rId3"/>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89" name="Google Shape;389;p7">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90" name="Google Shape;390;p7">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91" name="Google Shape;391;p7">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392" name="Google Shape;392;p7">
            <a:hlinkClick/>
          </p:cNvPr>
          <p:cNvSpPr/>
          <p:nvPr/>
        </p:nvSpPr>
        <p:spPr>
          <a:xfrm rot="5397851">
            <a:off x="-130020" y="34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Explore 2">
  <p:cSld name="CUSTOM_16_1">
    <p:spTree>
      <p:nvGrpSpPr>
        <p:cNvPr id="393" name="Shape 393"/>
        <p:cNvGrpSpPr/>
        <p:nvPr/>
      </p:nvGrpSpPr>
      <p:grpSpPr>
        <a:xfrm>
          <a:off x="0" y="0"/>
          <a:ext cx="0" cy="0"/>
          <a:chOff x="0" y="0"/>
          <a:chExt cx="0" cy="0"/>
        </a:xfrm>
      </p:grpSpPr>
      <p:sp>
        <p:nvSpPr>
          <p:cNvPr id="394" name="Google Shape;394;p8"/>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395" name="Google Shape;395;p8"/>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96" name="Google Shape;396;p8"/>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97" name="Google Shape;397;p8"/>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98" name="Google Shape;398;p8"/>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399" name="Google Shape;399;p8"/>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00" name="Google Shape;400;p8"/>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01" name="Google Shape;401;p8"/>
          <p:cNvSpPr/>
          <p:nvPr/>
        </p:nvSpPr>
        <p:spPr>
          <a:xfrm rot="5397851">
            <a:off x="11332255" y="2261934"/>
            <a:ext cx="959700" cy="43140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02" name="Google Shape;402;p8"/>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3" name="Google Shape;403;p8"/>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04" name="Google Shape;404;p8"/>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05" name="Google Shape;405;p8"/>
          <p:cNvSpPr txBox="1"/>
          <p:nvPr>
            <p:ph type="title"/>
          </p:nvPr>
        </p:nvSpPr>
        <p:spPr>
          <a:xfrm>
            <a:off x="795575" y="359550"/>
            <a:ext cx="4844400" cy="731400"/>
          </a:xfrm>
          <a:prstGeom prst="rect">
            <a:avLst/>
          </a:prstGeom>
          <a:solidFill>
            <a:schemeClr val="accent1"/>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406" name="Google Shape;406;p8"/>
          <p:cNvGrpSpPr/>
          <p:nvPr/>
        </p:nvGrpSpPr>
        <p:grpSpPr>
          <a:xfrm>
            <a:off x="5869732" y="192255"/>
            <a:ext cx="432000" cy="6472908"/>
            <a:chOff x="5869732" y="192255"/>
            <a:chExt cx="432000" cy="6472908"/>
          </a:xfrm>
        </p:grpSpPr>
        <p:grpSp>
          <p:nvGrpSpPr>
            <p:cNvPr id="407" name="Google Shape;407;p8"/>
            <p:cNvGrpSpPr/>
            <p:nvPr/>
          </p:nvGrpSpPr>
          <p:grpSpPr>
            <a:xfrm>
              <a:off x="5869732" y="192255"/>
              <a:ext cx="432000" cy="101655"/>
              <a:chOff x="5815912" y="201588"/>
              <a:chExt cx="540000" cy="104994"/>
            </a:xfrm>
          </p:grpSpPr>
          <p:sp>
            <p:nvSpPr>
              <p:cNvPr id="408" name="Google Shape;408;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09" name="Google Shape;409;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10" name="Google Shape;410;p8"/>
            <p:cNvGrpSpPr/>
            <p:nvPr/>
          </p:nvGrpSpPr>
          <p:grpSpPr>
            <a:xfrm>
              <a:off x="5869732" y="6563508"/>
              <a:ext cx="432000" cy="101655"/>
              <a:chOff x="5815912" y="201588"/>
              <a:chExt cx="540000" cy="104994"/>
            </a:xfrm>
          </p:grpSpPr>
          <p:sp>
            <p:nvSpPr>
              <p:cNvPr id="411" name="Google Shape;411;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2" name="Google Shape;412;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13" name="Google Shape;413;p8"/>
            <p:cNvGrpSpPr/>
            <p:nvPr/>
          </p:nvGrpSpPr>
          <p:grpSpPr>
            <a:xfrm>
              <a:off x="5869732" y="723193"/>
              <a:ext cx="432000" cy="101655"/>
              <a:chOff x="5815912" y="201588"/>
              <a:chExt cx="540000" cy="104994"/>
            </a:xfrm>
          </p:grpSpPr>
          <p:sp>
            <p:nvSpPr>
              <p:cNvPr id="414" name="Google Shape;414;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5" name="Google Shape;415;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16" name="Google Shape;416;p8"/>
            <p:cNvGrpSpPr/>
            <p:nvPr/>
          </p:nvGrpSpPr>
          <p:grpSpPr>
            <a:xfrm>
              <a:off x="5869732" y="1254131"/>
              <a:ext cx="432000" cy="101655"/>
              <a:chOff x="5815912" y="201588"/>
              <a:chExt cx="540000" cy="104994"/>
            </a:xfrm>
          </p:grpSpPr>
          <p:sp>
            <p:nvSpPr>
              <p:cNvPr id="417" name="Google Shape;417;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8" name="Google Shape;418;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19" name="Google Shape;419;p8"/>
            <p:cNvGrpSpPr/>
            <p:nvPr/>
          </p:nvGrpSpPr>
          <p:grpSpPr>
            <a:xfrm>
              <a:off x="5869732" y="1785069"/>
              <a:ext cx="432000" cy="101655"/>
              <a:chOff x="5815912" y="201588"/>
              <a:chExt cx="540000" cy="104994"/>
            </a:xfrm>
          </p:grpSpPr>
          <p:sp>
            <p:nvSpPr>
              <p:cNvPr id="420" name="Google Shape;420;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1" name="Google Shape;421;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22" name="Google Shape;422;p8"/>
            <p:cNvGrpSpPr/>
            <p:nvPr/>
          </p:nvGrpSpPr>
          <p:grpSpPr>
            <a:xfrm>
              <a:off x="5869732" y="2316007"/>
              <a:ext cx="432000" cy="101655"/>
              <a:chOff x="5815912" y="201588"/>
              <a:chExt cx="540000" cy="104994"/>
            </a:xfrm>
          </p:grpSpPr>
          <p:sp>
            <p:nvSpPr>
              <p:cNvPr id="423" name="Google Shape;423;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4" name="Google Shape;424;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25" name="Google Shape;425;p8"/>
            <p:cNvGrpSpPr/>
            <p:nvPr/>
          </p:nvGrpSpPr>
          <p:grpSpPr>
            <a:xfrm>
              <a:off x="5869732" y="2846944"/>
              <a:ext cx="432000" cy="101655"/>
              <a:chOff x="5815912" y="201588"/>
              <a:chExt cx="540000" cy="104994"/>
            </a:xfrm>
          </p:grpSpPr>
          <p:sp>
            <p:nvSpPr>
              <p:cNvPr id="426" name="Google Shape;426;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7" name="Google Shape;427;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28" name="Google Shape;428;p8"/>
            <p:cNvGrpSpPr/>
            <p:nvPr/>
          </p:nvGrpSpPr>
          <p:grpSpPr>
            <a:xfrm>
              <a:off x="5869732" y="3377883"/>
              <a:ext cx="432000" cy="101655"/>
              <a:chOff x="5815912" y="201588"/>
              <a:chExt cx="540000" cy="104994"/>
            </a:xfrm>
          </p:grpSpPr>
          <p:sp>
            <p:nvSpPr>
              <p:cNvPr id="429" name="Google Shape;429;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0" name="Google Shape;430;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31" name="Google Shape;431;p8"/>
            <p:cNvGrpSpPr/>
            <p:nvPr/>
          </p:nvGrpSpPr>
          <p:grpSpPr>
            <a:xfrm>
              <a:off x="5869732" y="3908820"/>
              <a:ext cx="432000" cy="101655"/>
              <a:chOff x="5815912" y="201588"/>
              <a:chExt cx="540000" cy="104994"/>
            </a:xfrm>
          </p:grpSpPr>
          <p:sp>
            <p:nvSpPr>
              <p:cNvPr id="432" name="Google Shape;432;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3" name="Google Shape;433;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34" name="Google Shape;434;p8"/>
            <p:cNvGrpSpPr/>
            <p:nvPr/>
          </p:nvGrpSpPr>
          <p:grpSpPr>
            <a:xfrm>
              <a:off x="5869732" y="4439758"/>
              <a:ext cx="432000" cy="101655"/>
              <a:chOff x="5815912" y="201588"/>
              <a:chExt cx="540000" cy="104994"/>
            </a:xfrm>
          </p:grpSpPr>
          <p:sp>
            <p:nvSpPr>
              <p:cNvPr id="435" name="Google Shape;435;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6" name="Google Shape;436;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37" name="Google Shape;437;p8"/>
            <p:cNvGrpSpPr/>
            <p:nvPr/>
          </p:nvGrpSpPr>
          <p:grpSpPr>
            <a:xfrm>
              <a:off x="5869732" y="4970697"/>
              <a:ext cx="432000" cy="101655"/>
              <a:chOff x="5815912" y="201588"/>
              <a:chExt cx="540000" cy="104994"/>
            </a:xfrm>
          </p:grpSpPr>
          <p:sp>
            <p:nvSpPr>
              <p:cNvPr id="438" name="Google Shape;438;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39" name="Google Shape;439;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40" name="Google Shape;440;p8"/>
            <p:cNvGrpSpPr/>
            <p:nvPr/>
          </p:nvGrpSpPr>
          <p:grpSpPr>
            <a:xfrm>
              <a:off x="5869732" y="5501635"/>
              <a:ext cx="432000" cy="101655"/>
              <a:chOff x="5815912" y="201588"/>
              <a:chExt cx="540000" cy="104994"/>
            </a:xfrm>
          </p:grpSpPr>
          <p:sp>
            <p:nvSpPr>
              <p:cNvPr id="441" name="Google Shape;441;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2" name="Google Shape;442;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43" name="Google Shape;443;p8"/>
            <p:cNvGrpSpPr/>
            <p:nvPr/>
          </p:nvGrpSpPr>
          <p:grpSpPr>
            <a:xfrm>
              <a:off x="5869732" y="6032572"/>
              <a:ext cx="432000" cy="101655"/>
              <a:chOff x="5815912" y="201588"/>
              <a:chExt cx="540000" cy="104994"/>
            </a:xfrm>
          </p:grpSpPr>
          <p:sp>
            <p:nvSpPr>
              <p:cNvPr id="444" name="Google Shape;444;p8"/>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45" name="Google Shape;445;p8"/>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446" name="Google Shape;446;p8"/>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47" name="Google Shape;447;p8"/>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448" name="Google Shape;448;p8"/>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449" name="Google Shape;449;p8">
            <a:hlinkClick/>
          </p:cNvPr>
          <p:cNvSpPr/>
          <p:nvPr/>
        </p:nvSpPr>
        <p:spPr>
          <a:xfrm rot="5397851">
            <a:off x="-138220" y="386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450" name="Google Shape;450;p8">
            <a:hlinkClick action="ppaction://hlinksldjump" r:id="rId2"/>
          </p:cNvPr>
          <p:cNvSpPr/>
          <p:nvPr/>
        </p:nvSpPr>
        <p:spPr>
          <a:xfrm rot="5397851">
            <a:off x="-13822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451" name="Google Shape;451;p8">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452" name="Google Shape;452;p8">
            <a:hlinkClick action="ppaction://hlinksldjump" r:id="rId3"/>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453" name="Google Shape;453;p8">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454" name="Google Shape;454;p8">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455" name="Google Shape;455;p8">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Explore 3">
  <p:cSld name="CUSTOM_16_1_2">
    <p:spTree>
      <p:nvGrpSpPr>
        <p:cNvPr id="456" name="Shape 456"/>
        <p:cNvGrpSpPr/>
        <p:nvPr/>
      </p:nvGrpSpPr>
      <p:grpSpPr>
        <a:xfrm>
          <a:off x="0" y="0"/>
          <a:ext cx="0" cy="0"/>
          <a:chOff x="0" y="0"/>
          <a:chExt cx="0" cy="0"/>
        </a:xfrm>
      </p:grpSpPr>
      <p:sp>
        <p:nvSpPr>
          <p:cNvPr id="457" name="Google Shape;457;p9"/>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58" name="Google Shape;458;p9"/>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59" name="Google Shape;459;p9"/>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60" name="Google Shape;460;p9"/>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461" name="Google Shape;461;p9"/>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2" name="Google Shape;462;p9"/>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63" name="Google Shape;463;p9"/>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64" name="Google Shape;464;p9"/>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65" name="Google Shape;465;p9"/>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66" name="Google Shape;466;p9"/>
          <p:cNvSpPr/>
          <p:nvPr/>
        </p:nvSpPr>
        <p:spPr>
          <a:xfrm rot="5397851">
            <a:off x="11332255" y="2261934"/>
            <a:ext cx="959700" cy="43140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467" name="Google Shape;467;p9"/>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8" name="Google Shape;468;p9"/>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469" name="Google Shape;469;p9"/>
          <p:cNvSpPr txBox="1"/>
          <p:nvPr>
            <p:ph type="title"/>
          </p:nvPr>
        </p:nvSpPr>
        <p:spPr>
          <a:xfrm>
            <a:off x="795575" y="359550"/>
            <a:ext cx="4844400" cy="731400"/>
          </a:xfrm>
          <a:prstGeom prst="rect">
            <a:avLst/>
          </a:prstGeom>
          <a:solidFill>
            <a:schemeClr val="accent1"/>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470" name="Google Shape;470;p9"/>
          <p:cNvGrpSpPr/>
          <p:nvPr/>
        </p:nvGrpSpPr>
        <p:grpSpPr>
          <a:xfrm>
            <a:off x="5869732" y="192255"/>
            <a:ext cx="432000" cy="6472908"/>
            <a:chOff x="5869732" y="192255"/>
            <a:chExt cx="432000" cy="6472908"/>
          </a:xfrm>
        </p:grpSpPr>
        <p:grpSp>
          <p:nvGrpSpPr>
            <p:cNvPr id="471" name="Google Shape;471;p9"/>
            <p:cNvGrpSpPr/>
            <p:nvPr/>
          </p:nvGrpSpPr>
          <p:grpSpPr>
            <a:xfrm>
              <a:off x="5869732" y="192255"/>
              <a:ext cx="432000" cy="101655"/>
              <a:chOff x="5815912" y="201588"/>
              <a:chExt cx="540000" cy="104994"/>
            </a:xfrm>
          </p:grpSpPr>
          <p:sp>
            <p:nvSpPr>
              <p:cNvPr id="472" name="Google Shape;472;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3" name="Google Shape;473;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74" name="Google Shape;474;p9"/>
            <p:cNvGrpSpPr/>
            <p:nvPr/>
          </p:nvGrpSpPr>
          <p:grpSpPr>
            <a:xfrm>
              <a:off x="5869732" y="6563508"/>
              <a:ext cx="432000" cy="101655"/>
              <a:chOff x="5815912" y="201588"/>
              <a:chExt cx="540000" cy="104994"/>
            </a:xfrm>
          </p:grpSpPr>
          <p:sp>
            <p:nvSpPr>
              <p:cNvPr id="475" name="Google Shape;475;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6" name="Google Shape;476;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77" name="Google Shape;477;p9"/>
            <p:cNvGrpSpPr/>
            <p:nvPr/>
          </p:nvGrpSpPr>
          <p:grpSpPr>
            <a:xfrm>
              <a:off x="5869732" y="723193"/>
              <a:ext cx="432000" cy="101655"/>
              <a:chOff x="5815912" y="201588"/>
              <a:chExt cx="540000" cy="104994"/>
            </a:xfrm>
          </p:grpSpPr>
          <p:sp>
            <p:nvSpPr>
              <p:cNvPr id="478" name="Google Shape;478;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79" name="Google Shape;479;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80" name="Google Shape;480;p9"/>
            <p:cNvGrpSpPr/>
            <p:nvPr/>
          </p:nvGrpSpPr>
          <p:grpSpPr>
            <a:xfrm>
              <a:off x="5869732" y="1254131"/>
              <a:ext cx="432000" cy="101655"/>
              <a:chOff x="5815912" y="201588"/>
              <a:chExt cx="540000" cy="104994"/>
            </a:xfrm>
          </p:grpSpPr>
          <p:sp>
            <p:nvSpPr>
              <p:cNvPr id="481" name="Google Shape;481;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2" name="Google Shape;482;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83" name="Google Shape;483;p9"/>
            <p:cNvGrpSpPr/>
            <p:nvPr/>
          </p:nvGrpSpPr>
          <p:grpSpPr>
            <a:xfrm>
              <a:off x="5869732" y="1785069"/>
              <a:ext cx="432000" cy="101655"/>
              <a:chOff x="5815912" y="201588"/>
              <a:chExt cx="540000" cy="104994"/>
            </a:xfrm>
          </p:grpSpPr>
          <p:sp>
            <p:nvSpPr>
              <p:cNvPr id="484" name="Google Shape;484;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5" name="Google Shape;485;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86" name="Google Shape;486;p9"/>
            <p:cNvGrpSpPr/>
            <p:nvPr/>
          </p:nvGrpSpPr>
          <p:grpSpPr>
            <a:xfrm>
              <a:off x="5869732" y="2316007"/>
              <a:ext cx="432000" cy="101655"/>
              <a:chOff x="5815912" y="201588"/>
              <a:chExt cx="540000" cy="104994"/>
            </a:xfrm>
          </p:grpSpPr>
          <p:sp>
            <p:nvSpPr>
              <p:cNvPr id="487" name="Google Shape;487;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88" name="Google Shape;488;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89" name="Google Shape;489;p9"/>
            <p:cNvGrpSpPr/>
            <p:nvPr/>
          </p:nvGrpSpPr>
          <p:grpSpPr>
            <a:xfrm>
              <a:off x="5869732" y="2846944"/>
              <a:ext cx="432000" cy="101655"/>
              <a:chOff x="5815912" y="201588"/>
              <a:chExt cx="540000" cy="104994"/>
            </a:xfrm>
          </p:grpSpPr>
          <p:sp>
            <p:nvSpPr>
              <p:cNvPr id="490" name="Google Shape;490;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1" name="Google Shape;491;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92" name="Google Shape;492;p9"/>
            <p:cNvGrpSpPr/>
            <p:nvPr/>
          </p:nvGrpSpPr>
          <p:grpSpPr>
            <a:xfrm>
              <a:off x="5869732" y="3377883"/>
              <a:ext cx="432000" cy="101655"/>
              <a:chOff x="5815912" y="201588"/>
              <a:chExt cx="540000" cy="104994"/>
            </a:xfrm>
          </p:grpSpPr>
          <p:sp>
            <p:nvSpPr>
              <p:cNvPr id="493" name="Google Shape;493;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4" name="Google Shape;494;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95" name="Google Shape;495;p9"/>
            <p:cNvGrpSpPr/>
            <p:nvPr/>
          </p:nvGrpSpPr>
          <p:grpSpPr>
            <a:xfrm>
              <a:off x="5869732" y="3908820"/>
              <a:ext cx="432000" cy="101655"/>
              <a:chOff x="5815912" y="201588"/>
              <a:chExt cx="540000" cy="104994"/>
            </a:xfrm>
          </p:grpSpPr>
          <p:sp>
            <p:nvSpPr>
              <p:cNvPr id="496" name="Google Shape;496;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7" name="Google Shape;497;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498" name="Google Shape;498;p9"/>
            <p:cNvGrpSpPr/>
            <p:nvPr/>
          </p:nvGrpSpPr>
          <p:grpSpPr>
            <a:xfrm>
              <a:off x="5869732" y="4439758"/>
              <a:ext cx="432000" cy="101655"/>
              <a:chOff x="5815912" y="201588"/>
              <a:chExt cx="540000" cy="104994"/>
            </a:xfrm>
          </p:grpSpPr>
          <p:sp>
            <p:nvSpPr>
              <p:cNvPr id="499" name="Google Shape;499;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0" name="Google Shape;500;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01" name="Google Shape;501;p9"/>
            <p:cNvGrpSpPr/>
            <p:nvPr/>
          </p:nvGrpSpPr>
          <p:grpSpPr>
            <a:xfrm>
              <a:off x="5869732" y="4970697"/>
              <a:ext cx="432000" cy="101655"/>
              <a:chOff x="5815912" y="201588"/>
              <a:chExt cx="540000" cy="104994"/>
            </a:xfrm>
          </p:grpSpPr>
          <p:sp>
            <p:nvSpPr>
              <p:cNvPr id="502" name="Google Shape;502;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3" name="Google Shape;503;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04" name="Google Shape;504;p9"/>
            <p:cNvGrpSpPr/>
            <p:nvPr/>
          </p:nvGrpSpPr>
          <p:grpSpPr>
            <a:xfrm>
              <a:off x="5869732" y="5501635"/>
              <a:ext cx="432000" cy="101655"/>
              <a:chOff x="5815912" y="201588"/>
              <a:chExt cx="540000" cy="104994"/>
            </a:xfrm>
          </p:grpSpPr>
          <p:sp>
            <p:nvSpPr>
              <p:cNvPr id="505" name="Google Shape;505;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6" name="Google Shape;506;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07" name="Google Shape;507;p9"/>
            <p:cNvGrpSpPr/>
            <p:nvPr/>
          </p:nvGrpSpPr>
          <p:grpSpPr>
            <a:xfrm>
              <a:off x="5869732" y="6032572"/>
              <a:ext cx="432000" cy="101655"/>
              <a:chOff x="5815912" y="201588"/>
              <a:chExt cx="540000" cy="104994"/>
            </a:xfrm>
          </p:grpSpPr>
          <p:sp>
            <p:nvSpPr>
              <p:cNvPr id="508" name="Google Shape;508;p9"/>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9" name="Google Shape;509;p9"/>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510" name="Google Shape;510;p9"/>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511" name="Google Shape;511;p9"/>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512" name="Google Shape;512;p9">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13" name="Google Shape;513;p9">
            <a:hlinkClick action="ppaction://hlinksldjump" r:id="rId2"/>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14" name="Google Shape;514;p9">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15" name="Google Shape;515;p9">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16" name="Google Shape;516;p9">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17" name="Google Shape;517;p9">
            <a:hlinkClick/>
          </p:cNvPr>
          <p:cNvSpPr/>
          <p:nvPr/>
        </p:nvSpPr>
        <p:spPr>
          <a:xfrm rot="5397851">
            <a:off x="-138220" y="386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18" name="Google Shape;518;p9">
            <a:hlinkClick action="ppaction://hlinksldjump" r:id="rId3"/>
          </p:cNvPr>
          <p:cNvSpPr/>
          <p:nvPr/>
        </p:nvSpPr>
        <p:spPr>
          <a:xfrm rot="5397851">
            <a:off x="-13822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Explain 1">
  <p:cSld name="CUSTOM_16_1_2_1">
    <p:spTree>
      <p:nvGrpSpPr>
        <p:cNvPr id="519" name="Shape 519"/>
        <p:cNvGrpSpPr/>
        <p:nvPr/>
      </p:nvGrpSpPr>
      <p:grpSpPr>
        <a:xfrm>
          <a:off x="0" y="0"/>
          <a:ext cx="0" cy="0"/>
          <a:chOff x="0" y="0"/>
          <a:chExt cx="0" cy="0"/>
        </a:xfrm>
      </p:grpSpPr>
      <p:sp>
        <p:nvSpPr>
          <p:cNvPr id="520" name="Google Shape;520;p10"/>
          <p:cNvSpPr/>
          <p:nvPr/>
        </p:nvSpPr>
        <p:spPr>
          <a:xfrm>
            <a:off x="4601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4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21" name="Google Shape;521;p10"/>
          <p:cNvSpPr/>
          <p:nvPr/>
        </p:nvSpPr>
        <p:spPr>
          <a:xfrm flipH="1" rot="-5397851">
            <a:off x="-134005" y="342065"/>
            <a:ext cx="959700" cy="431400"/>
          </a:xfrm>
          <a:prstGeom prst="round2SameRect">
            <a:avLst>
              <a:gd fmla="val 19819" name="adj1"/>
              <a:gd fmla="val 0" name="adj2"/>
            </a:avLst>
          </a:prstGeom>
          <a:solidFill>
            <a:schemeClr val="lt2"/>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Introduction</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22" name="Google Shape;522;p10"/>
          <p:cNvSpPr/>
          <p:nvPr/>
        </p:nvSpPr>
        <p:spPr>
          <a:xfrm flipH="1" rot="-5397851">
            <a:off x="-134005" y="1302007"/>
            <a:ext cx="959700" cy="431400"/>
          </a:xfrm>
          <a:prstGeom prst="round2SameRect">
            <a:avLst>
              <a:gd fmla="val 19819" name="adj1"/>
              <a:gd fmla="val 0" name="adj2"/>
            </a:avLst>
          </a:prstGeom>
          <a:solidFill>
            <a:schemeClr val="accent1"/>
          </a:solidFill>
          <a:ln>
            <a:noFill/>
          </a:ln>
          <a:effectLst>
            <a:outerShdw blurRad="50800" rotWithShape="0" algn="tr" dir="1602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lt1"/>
                </a:solidFill>
                <a:latin typeface="Barlow Semi Condensed SemiBold"/>
                <a:ea typeface="Barlow Semi Condensed SemiBold"/>
                <a:cs typeface="Barlow Semi Condensed SemiBold"/>
                <a:sym typeface="Barlow Semi Condensed SemiBold"/>
              </a:rPr>
              <a:t>Table of Contents</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23" name="Google Shape;523;p10"/>
          <p:cNvSpPr/>
          <p:nvPr/>
        </p:nvSpPr>
        <p:spPr>
          <a:xfrm rot="-15781">
            <a:off x="5697982" y="124051"/>
            <a:ext cx="849609" cy="6607261"/>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524" name="Google Shape;524;p10"/>
          <p:cNvSpPr/>
          <p:nvPr/>
        </p:nvSpPr>
        <p:spPr>
          <a:xfrm rot="10800000">
            <a:off x="6108850" y="77757"/>
            <a:ext cx="5611312"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chemeClr val="dk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25" name="Google Shape;525;p10"/>
          <p:cNvSpPr/>
          <p:nvPr/>
        </p:nvSpPr>
        <p:spPr>
          <a:xfrm rot="5397851">
            <a:off x="11332255" y="6101703"/>
            <a:ext cx="959700" cy="431400"/>
          </a:xfrm>
          <a:prstGeom prst="round2SameRect">
            <a:avLst>
              <a:gd fmla="val 19819" name="adj1"/>
              <a:gd fmla="val 0" name="adj2"/>
            </a:avLst>
          </a:prstGeom>
          <a:solidFill>
            <a:schemeClr val="accent6"/>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400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26" name="Google Shape;526;p10"/>
          <p:cNvSpPr/>
          <p:nvPr/>
        </p:nvSpPr>
        <p:spPr>
          <a:xfrm rot="5397851">
            <a:off x="11332255" y="5141761"/>
            <a:ext cx="959700" cy="431400"/>
          </a:xfrm>
          <a:prstGeom prst="round2SameRect">
            <a:avLst>
              <a:gd fmla="val 19819" name="adj1"/>
              <a:gd fmla="val 0" name="adj2"/>
            </a:avLst>
          </a:prstGeom>
          <a:solidFill>
            <a:schemeClr val="accent5"/>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300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27" name="Google Shape;527;p10"/>
          <p:cNvSpPr/>
          <p:nvPr/>
        </p:nvSpPr>
        <p:spPr>
          <a:xfrm rot="5397851">
            <a:off x="11332255" y="4181819"/>
            <a:ext cx="959700" cy="431400"/>
          </a:xfrm>
          <a:prstGeom prst="round2SameRect">
            <a:avLst>
              <a:gd fmla="val 19819" name="adj1"/>
              <a:gd fmla="val 0" name="adj2"/>
            </a:avLst>
          </a:prstGeom>
          <a:solidFill>
            <a:schemeClr val="accent4"/>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200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28" name="Google Shape;528;p10"/>
          <p:cNvSpPr/>
          <p:nvPr/>
        </p:nvSpPr>
        <p:spPr>
          <a:xfrm rot="5397851">
            <a:off x="11332255" y="3221877"/>
            <a:ext cx="959700" cy="431400"/>
          </a:xfrm>
          <a:prstGeom prst="round2SameRect">
            <a:avLst>
              <a:gd fmla="val 19819" name="adj1"/>
              <a:gd fmla="val 0" name="adj2"/>
            </a:avLst>
          </a:prstGeom>
          <a:solidFill>
            <a:schemeClr val="accent3"/>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Tech 100</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29" name="Google Shape;529;p10"/>
          <p:cNvSpPr/>
          <p:nvPr/>
        </p:nvSpPr>
        <p:spPr>
          <a:xfrm flipH="1">
            <a:off x="6119328"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0" name="Google Shape;530;p10"/>
          <p:cNvSpPr/>
          <p:nvPr/>
        </p:nvSpPr>
        <p:spPr>
          <a:xfrm>
            <a:off x="541177" y="77757"/>
            <a:ext cx="5528386" cy="6719595"/>
          </a:xfrm>
          <a:custGeom>
            <a:rect b="b" l="l" r="r" t="t"/>
            <a:pathLst>
              <a:path extrusionOk="0" h="6719595" w="5528386">
                <a:moveTo>
                  <a:pt x="5359061" y="6440655"/>
                </a:moveTo>
                <a:cubicBezTo>
                  <a:pt x="5309355" y="6440655"/>
                  <a:pt x="5269061" y="6480949"/>
                  <a:pt x="5269061" y="6530655"/>
                </a:cubicBezTo>
                <a:cubicBezTo>
                  <a:pt x="5269061" y="6580361"/>
                  <a:pt x="5309355" y="6620655"/>
                  <a:pt x="5359061" y="6620655"/>
                </a:cubicBezTo>
                <a:cubicBezTo>
                  <a:pt x="5408767" y="6620655"/>
                  <a:pt x="5449061" y="6580361"/>
                  <a:pt x="5449061" y="6530655"/>
                </a:cubicBezTo>
                <a:cubicBezTo>
                  <a:pt x="5449061" y="6480949"/>
                  <a:pt x="5408767" y="6440655"/>
                  <a:pt x="5359061" y="6440655"/>
                </a:cubicBezTo>
                <a:close/>
                <a:moveTo>
                  <a:pt x="5359061" y="5910088"/>
                </a:moveTo>
                <a:cubicBezTo>
                  <a:pt x="5309355" y="5910088"/>
                  <a:pt x="5269061" y="5950382"/>
                  <a:pt x="5269061" y="6000088"/>
                </a:cubicBezTo>
                <a:cubicBezTo>
                  <a:pt x="5269061" y="6049794"/>
                  <a:pt x="5309355" y="6090088"/>
                  <a:pt x="5359061" y="6090088"/>
                </a:cubicBezTo>
                <a:cubicBezTo>
                  <a:pt x="5408767" y="6090088"/>
                  <a:pt x="5449061" y="6049794"/>
                  <a:pt x="5449061" y="6000088"/>
                </a:cubicBezTo>
                <a:cubicBezTo>
                  <a:pt x="5449061" y="5950382"/>
                  <a:pt x="5408767" y="5910088"/>
                  <a:pt x="5359061" y="5910088"/>
                </a:cubicBezTo>
                <a:close/>
                <a:moveTo>
                  <a:pt x="5359061" y="5379517"/>
                </a:moveTo>
                <a:cubicBezTo>
                  <a:pt x="5309355" y="5379517"/>
                  <a:pt x="5269061" y="5419811"/>
                  <a:pt x="5269061" y="5469517"/>
                </a:cubicBezTo>
                <a:cubicBezTo>
                  <a:pt x="5269061" y="5519223"/>
                  <a:pt x="5309355" y="5559517"/>
                  <a:pt x="5359061" y="5559517"/>
                </a:cubicBezTo>
                <a:cubicBezTo>
                  <a:pt x="5408767" y="5559517"/>
                  <a:pt x="5449061" y="5519223"/>
                  <a:pt x="5449061" y="5469517"/>
                </a:cubicBezTo>
                <a:cubicBezTo>
                  <a:pt x="5449061" y="5419811"/>
                  <a:pt x="5408767" y="5379517"/>
                  <a:pt x="5359061" y="5379517"/>
                </a:cubicBezTo>
                <a:close/>
                <a:moveTo>
                  <a:pt x="5359061" y="4848946"/>
                </a:moveTo>
                <a:cubicBezTo>
                  <a:pt x="5309355" y="4848946"/>
                  <a:pt x="5269061" y="4889240"/>
                  <a:pt x="5269061" y="4938946"/>
                </a:cubicBezTo>
                <a:cubicBezTo>
                  <a:pt x="5269061" y="4988652"/>
                  <a:pt x="5309355" y="5028946"/>
                  <a:pt x="5359061" y="5028946"/>
                </a:cubicBezTo>
                <a:cubicBezTo>
                  <a:pt x="5408767" y="5028946"/>
                  <a:pt x="5449061" y="4988652"/>
                  <a:pt x="5449061" y="4938946"/>
                </a:cubicBezTo>
                <a:cubicBezTo>
                  <a:pt x="5449061" y="4889240"/>
                  <a:pt x="5408767" y="4848946"/>
                  <a:pt x="5359061" y="4848946"/>
                </a:cubicBezTo>
                <a:close/>
                <a:moveTo>
                  <a:pt x="5359061" y="4318375"/>
                </a:moveTo>
                <a:cubicBezTo>
                  <a:pt x="5309355" y="4318375"/>
                  <a:pt x="5269061" y="4358669"/>
                  <a:pt x="5269061" y="4408375"/>
                </a:cubicBezTo>
                <a:cubicBezTo>
                  <a:pt x="5269061" y="4458081"/>
                  <a:pt x="5309355" y="4498375"/>
                  <a:pt x="5359061" y="4498375"/>
                </a:cubicBezTo>
                <a:cubicBezTo>
                  <a:pt x="5408767" y="4498375"/>
                  <a:pt x="5449061" y="4458081"/>
                  <a:pt x="5449061" y="4408375"/>
                </a:cubicBezTo>
                <a:cubicBezTo>
                  <a:pt x="5449061" y="4358669"/>
                  <a:pt x="5408767" y="4318375"/>
                  <a:pt x="5359061" y="4318375"/>
                </a:cubicBezTo>
                <a:close/>
                <a:moveTo>
                  <a:pt x="5359061" y="3787804"/>
                </a:moveTo>
                <a:cubicBezTo>
                  <a:pt x="5309355" y="3787804"/>
                  <a:pt x="5269061" y="3828098"/>
                  <a:pt x="5269061" y="3877804"/>
                </a:cubicBezTo>
                <a:cubicBezTo>
                  <a:pt x="5269061" y="3927510"/>
                  <a:pt x="5309355" y="3967804"/>
                  <a:pt x="5359061" y="3967804"/>
                </a:cubicBezTo>
                <a:cubicBezTo>
                  <a:pt x="5408767" y="3967804"/>
                  <a:pt x="5449061" y="3927510"/>
                  <a:pt x="5449061" y="3877804"/>
                </a:cubicBezTo>
                <a:cubicBezTo>
                  <a:pt x="5449061" y="3828098"/>
                  <a:pt x="5408767" y="3787804"/>
                  <a:pt x="5359061" y="3787804"/>
                </a:cubicBezTo>
                <a:close/>
                <a:moveTo>
                  <a:pt x="5359061" y="3257233"/>
                </a:moveTo>
                <a:cubicBezTo>
                  <a:pt x="5309355" y="3257233"/>
                  <a:pt x="5269061" y="3297528"/>
                  <a:pt x="5269061" y="3347233"/>
                </a:cubicBezTo>
                <a:cubicBezTo>
                  <a:pt x="5269061" y="3396939"/>
                  <a:pt x="5309355" y="3437233"/>
                  <a:pt x="5359061" y="3437233"/>
                </a:cubicBezTo>
                <a:cubicBezTo>
                  <a:pt x="5408767" y="3437233"/>
                  <a:pt x="5449061" y="3396939"/>
                  <a:pt x="5449061" y="3347233"/>
                </a:cubicBezTo>
                <a:cubicBezTo>
                  <a:pt x="5449061" y="3297528"/>
                  <a:pt x="5408767" y="3257233"/>
                  <a:pt x="5359061" y="3257233"/>
                </a:cubicBezTo>
                <a:close/>
                <a:moveTo>
                  <a:pt x="5359061" y="2726663"/>
                </a:moveTo>
                <a:cubicBezTo>
                  <a:pt x="5309355" y="2726663"/>
                  <a:pt x="5269061" y="2766957"/>
                  <a:pt x="5269061" y="2816664"/>
                </a:cubicBezTo>
                <a:cubicBezTo>
                  <a:pt x="5269061" y="2866369"/>
                  <a:pt x="5309355" y="2906663"/>
                  <a:pt x="5359061" y="2906663"/>
                </a:cubicBezTo>
                <a:cubicBezTo>
                  <a:pt x="5408767" y="2906663"/>
                  <a:pt x="5449061" y="2866369"/>
                  <a:pt x="5449061" y="2816664"/>
                </a:cubicBezTo>
                <a:cubicBezTo>
                  <a:pt x="5449061" y="2766957"/>
                  <a:pt x="5408767" y="2726663"/>
                  <a:pt x="5359061" y="2726663"/>
                </a:cubicBezTo>
                <a:close/>
                <a:moveTo>
                  <a:pt x="5359061" y="2196092"/>
                </a:moveTo>
                <a:cubicBezTo>
                  <a:pt x="5309355" y="2196092"/>
                  <a:pt x="5269061" y="2236385"/>
                  <a:pt x="5269061" y="2286091"/>
                </a:cubicBezTo>
                <a:cubicBezTo>
                  <a:pt x="5269061" y="2335797"/>
                  <a:pt x="5309355" y="2376092"/>
                  <a:pt x="5359061" y="2376092"/>
                </a:cubicBezTo>
                <a:cubicBezTo>
                  <a:pt x="5408767" y="2376092"/>
                  <a:pt x="5449061" y="2335797"/>
                  <a:pt x="5449061" y="2286091"/>
                </a:cubicBezTo>
                <a:cubicBezTo>
                  <a:pt x="5449061" y="2236385"/>
                  <a:pt x="5408767" y="2196092"/>
                  <a:pt x="5359061" y="2196092"/>
                </a:cubicBezTo>
                <a:close/>
                <a:moveTo>
                  <a:pt x="5359061" y="1665521"/>
                </a:moveTo>
                <a:cubicBezTo>
                  <a:pt x="5309355" y="1665521"/>
                  <a:pt x="5269061" y="1705815"/>
                  <a:pt x="5269061" y="1755521"/>
                </a:cubicBezTo>
                <a:cubicBezTo>
                  <a:pt x="5269061" y="1805227"/>
                  <a:pt x="5309355" y="1845521"/>
                  <a:pt x="5359061" y="1845521"/>
                </a:cubicBezTo>
                <a:cubicBezTo>
                  <a:pt x="5408767" y="1845521"/>
                  <a:pt x="5449061" y="1805227"/>
                  <a:pt x="5449061" y="1755521"/>
                </a:cubicBezTo>
                <a:cubicBezTo>
                  <a:pt x="5449061" y="1705815"/>
                  <a:pt x="5408767" y="1665521"/>
                  <a:pt x="5359061" y="1665521"/>
                </a:cubicBezTo>
                <a:close/>
                <a:moveTo>
                  <a:pt x="5359061" y="1134949"/>
                </a:moveTo>
                <a:cubicBezTo>
                  <a:pt x="5309355" y="1134949"/>
                  <a:pt x="5269061" y="1175243"/>
                  <a:pt x="5269061" y="1224949"/>
                </a:cubicBezTo>
                <a:cubicBezTo>
                  <a:pt x="5269061" y="1274655"/>
                  <a:pt x="5309355" y="1314949"/>
                  <a:pt x="5359061" y="1314949"/>
                </a:cubicBezTo>
                <a:cubicBezTo>
                  <a:pt x="5408767" y="1314949"/>
                  <a:pt x="5449061" y="1274655"/>
                  <a:pt x="5449061" y="1224949"/>
                </a:cubicBezTo>
                <a:cubicBezTo>
                  <a:pt x="5449061" y="1175243"/>
                  <a:pt x="5408767" y="1134949"/>
                  <a:pt x="5359061" y="1134949"/>
                </a:cubicBezTo>
                <a:close/>
                <a:moveTo>
                  <a:pt x="5359061" y="604379"/>
                </a:moveTo>
                <a:cubicBezTo>
                  <a:pt x="5309355" y="604379"/>
                  <a:pt x="5269061" y="644673"/>
                  <a:pt x="5269061" y="694379"/>
                </a:cubicBezTo>
                <a:cubicBezTo>
                  <a:pt x="5269061" y="744085"/>
                  <a:pt x="5309355" y="784379"/>
                  <a:pt x="5359061" y="784379"/>
                </a:cubicBezTo>
                <a:cubicBezTo>
                  <a:pt x="5408767" y="784379"/>
                  <a:pt x="5449061" y="744085"/>
                  <a:pt x="5449061" y="694379"/>
                </a:cubicBezTo>
                <a:cubicBezTo>
                  <a:pt x="5449061" y="644673"/>
                  <a:pt x="5408767" y="604379"/>
                  <a:pt x="5359061" y="604379"/>
                </a:cubicBezTo>
                <a:close/>
                <a:moveTo>
                  <a:pt x="5359061" y="73807"/>
                </a:moveTo>
                <a:cubicBezTo>
                  <a:pt x="5309355" y="73807"/>
                  <a:pt x="5269061" y="114101"/>
                  <a:pt x="5269061" y="163807"/>
                </a:cubicBezTo>
                <a:cubicBezTo>
                  <a:pt x="5269061" y="213513"/>
                  <a:pt x="5309355" y="253807"/>
                  <a:pt x="5359061" y="253807"/>
                </a:cubicBezTo>
                <a:cubicBezTo>
                  <a:pt x="5408767" y="253807"/>
                  <a:pt x="5449061" y="213513"/>
                  <a:pt x="5449061" y="163807"/>
                </a:cubicBezTo>
                <a:cubicBezTo>
                  <a:pt x="5449061" y="114101"/>
                  <a:pt x="5408767" y="73807"/>
                  <a:pt x="5359061" y="73807"/>
                </a:cubicBezTo>
                <a:close/>
                <a:moveTo>
                  <a:pt x="0" y="0"/>
                </a:moveTo>
                <a:lnTo>
                  <a:pt x="5528386" y="0"/>
                </a:lnTo>
                <a:lnTo>
                  <a:pt x="5528386" y="6719595"/>
                </a:lnTo>
                <a:lnTo>
                  <a:pt x="0" y="6719595"/>
                </a:lnTo>
                <a:close/>
              </a:path>
            </a:pathLst>
          </a:custGeom>
          <a:solidFill>
            <a:srgbClr val="F2F2F2"/>
          </a:solidFill>
          <a:ln>
            <a:noFill/>
          </a:ln>
          <a:effectLst>
            <a:outerShdw blurRad="38100" sx="101000" rotWithShape="0" algn="ctr" sy="101000">
              <a:srgbClr val="000000">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31" name="Google Shape;531;p10"/>
          <p:cNvSpPr txBox="1"/>
          <p:nvPr>
            <p:ph type="title"/>
          </p:nvPr>
        </p:nvSpPr>
        <p:spPr>
          <a:xfrm>
            <a:off x="795575" y="359550"/>
            <a:ext cx="4844400" cy="731400"/>
          </a:xfrm>
          <a:prstGeom prst="rect">
            <a:avLst/>
          </a:prstGeom>
          <a:solidFill>
            <a:schemeClr val="accent2"/>
          </a:solidFill>
        </p:spPr>
        <p:txBody>
          <a:bodyPr anchorCtr="0" anchor="t" bIns="121900" lIns="121900" spcFirstLastPara="1" rIns="121900" wrap="square" tIns="121900">
            <a:noAutofit/>
          </a:bodyPr>
          <a:lstStyle>
            <a:lvl1pPr indent="0" lvl="0" marL="0" marR="0" rtl="0">
              <a:lnSpc>
                <a:spcPct val="100000"/>
              </a:lnSpc>
              <a:spcBef>
                <a:spcPts val="0"/>
              </a:spcBef>
              <a:spcAft>
                <a:spcPts val="0"/>
              </a:spcAft>
              <a:buClr>
                <a:schemeClr val="lt1"/>
              </a:buClr>
              <a:buSzPts val="3700"/>
              <a:buFont typeface="Barlow Semi Condensed Medium"/>
              <a:buNone/>
              <a:defRPr>
                <a:solidFill>
                  <a:schemeClr val="lt1"/>
                </a:solidFill>
              </a:defRPr>
            </a:lvl1pPr>
            <a:lvl2pPr lvl="1"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2pPr>
            <a:lvl3pPr lvl="2"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3pPr>
            <a:lvl4pPr lvl="3"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4pPr>
            <a:lvl5pPr lvl="4"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5pPr>
            <a:lvl6pPr lvl="5"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6pPr>
            <a:lvl7pPr lvl="6"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7pPr>
            <a:lvl8pPr lvl="7"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8pPr>
            <a:lvl9pPr lvl="8" rtl="0">
              <a:spcBef>
                <a:spcPts val="0"/>
              </a:spcBef>
              <a:spcAft>
                <a:spcPts val="0"/>
              </a:spcAft>
              <a:buClr>
                <a:schemeClr val="lt1"/>
              </a:buClr>
              <a:buSzPts val="3700"/>
              <a:buFont typeface="Anton"/>
              <a:buNone/>
              <a:defRPr sz="3700">
                <a:solidFill>
                  <a:schemeClr val="lt1"/>
                </a:solidFill>
                <a:latin typeface="Anton"/>
                <a:ea typeface="Anton"/>
                <a:cs typeface="Anton"/>
                <a:sym typeface="Anton"/>
              </a:defRPr>
            </a:lvl9pPr>
          </a:lstStyle>
          <a:p/>
        </p:txBody>
      </p:sp>
      <p:grpSp>
        <p:nvGrpSpPr>
          <p:cNvPr id="532" name="Google Shape;532;p10"/>
          <p:cNvGrpSpPr/>
          <p:nvPr/>
        </p:nvGrpSpPr>
        <p:grpSpPr>
          <a:xfrm>
            <a:off x="5869732" y="192255"/>
            <a:ext cx="432000" cy="6472908"/>
            <a:chOff x="5869732" y="192255"/>
            <a:chExt cx="432000" cy="6472908"/>
          </a:xfrm>
        </p:grpSpPr>
        <p:grpSp>
          <p:nvGrpSpPr>
            <p:cNvPr id="533" name="Google Shape;533;p10"/>
            <p:cNvGrpSpPr/>
            <p:nvPr/>
          </p:nvGrpSpPr>
          <p:grpSpPr>
            <a:xfrm>
              <a:off x="5869732" y="192255"/>
              <a:ext cx="432000" cy="101655"/>
              <a:chOff x="5815912" y="201588"/>
              <a:chExt cx="540000" cy="104994"/>
            </a:xfrm>
          </p:grpSpPr>
          <p:sp>
            <p:nvSpPr>
              <p:cNvPr id="534" name="Google Shape;534;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5" name="Google Shape;535;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36" name="Google Shape;536;p10"/>
            <p:cNvGrpSpPr/>
            <p:nvPr/>
          </p:nvGrpSpPr>
          <p:grpSpPr>
            <a:xfrm>
              <a:off x="5869732" y="6563508"/>
              <a:ext cx="432000" cy="101655"/>
              <a:chOff x="5815912" y="201588"/>
              <a:chExt cx="540000" cy="104994"/>
            </a:xfrm>
          </p:grpSpPr>
          <p:sp>
            <p:nvSpPr>
              <p:cNvPr id="537" name="Google Shape;537;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8" name="Google Shape;538;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39" name="Google Shape;539;p10"/>
            <p:cNvGrpSpPr/>
            <p:nvPr/>
          </p:nvGrpSpPr>
          <p:grpSpPr>
            <a:xfrm>
              <a:off x="5869732" y="723193"/>
              <a:ext cx="432000" cy="101655"/>
              <a:chOff x="5815912" y="201588"/>
              <a:chExt cx="540000" cy="104994"/>
            </a:xfrm>
          </p:grpSpPr>
          <p:sp>
            <p:nvSpPr>
              <p:cNvPr id="540" name="Google Shape;540;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1" name="Google Shape;541;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42" name="Google Shape;542;p10"/>
            <p:cNvGrpSpPr/>
            <p:nvPr/>
          </p:nvGrpSpPr>
          <p:grpSpPr>
            <a:xfrm>
              <a:off x="5869732" y="1254131"/>
              <a:ext cx="432000" cy="101655"/>
              <a:chOff x="5815912" y="201588"/>
              <a:chExt cx="540000" cy="104994"/>
            </a:xfrm>
          </p:grpSpPr>
          <p:sp>
            <p:nvSpPr>
              <p:cNvPr id="543" name="Google Shape;543;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4" name="Google Shape;544;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45" name="Google Shape;545;p10"/>
            <p:cNvGrpSpPr/>
            <p:nvPr/>
          </p:nvGrpSpPr>
          <p:grpSpPr>
            <a:xfrm>
              <a:off x="5869732" y="1785069"/>
              <a:ext cx="432000" cy="101655"/>
              <a:chOff x="5815912" y="201588"/>
              <a:chExt cx="540000" cy="104994"/>
            </a:xfrm>
          </p:grpSpPr>
          <p:sp>
            <p:nvSpPr>
              <p:cNvPr id="546" name="Google Shape;546;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47" name="Google Shape;547;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48" name="Google Shape;548;p10"/>
            <p:cNvGrpSpPr/>
            <p:nvPr/>
          </p:nvGrpSpPr>
          <p:grpSpPr>
            <a:xfrm>
              <a:off x="5869732" y="2316007"/>
              <a:ext cx="432000" cy="101655"/>
              <a:chOff x="5815912" y="201588"/>
              <a:chExt cx="540000" cy="104994"/>
            </a:xfrm>
          </p:grpSpPr>
          <p:sp>
            <p:nvSpPr>
              <p:cNvPr id="549" name="Google Shape;549;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0" name="Google Shape;550;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51" name="Google Shape;551;p10"/>
            <p:cNvGrpSpPr/>
            <p:nvPr/>
          </p:nvGrpSpPr>
          <p:grpSpPr>
            <a:xfrm>
              <a:off x="5869732" y="2846944"/>
              <a:ext cx="432000" cy="101655"/>
              <a:chOff x="5815912" y="201588"/>
              <a:chExt cx="540000" cy="104994"/>
            </a:xfrm>
          </p:grpSpPr>
          <p:sp>
            <p:nvSpPr>
              <p:cNvPr id="552" name="Google Shape;552;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3" name="Google Shape;553;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54" name="Google Shape;554;p10"/>
            <p:cNvGrpSpPr/>
            <p:nvPr/>
          </p:nvGrpSpPr>
          <p:grpSpPr>
            <a:xfrm>
              <a:off x="5869732" y="3377883"/>
              <a:ext cx="432000" cy="101655"/>
              <a:chOff x="5815912" y="201588"/>
              <a:chExt cx="540000" cy="104994"/>
            </a:xfrm>
          </p:grpSpPr>
          <p:sp>
            <p:nvSpPr>
              <p:cNvPr id="555" name="Google Shape;555;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6" name="Google Shape;556;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57" name="Google Shape;557;p10"/>
            <p:cNvGrpSpPr/>
            <p:nvPr/>
          </p:nvGrpSpPr>
          <p:grpSpPr>
            <a:xfrm>
              <a:off x="5869732" y="3908820"/>
              <a:ext cx="432000" cy="101655"/>
              <a:chOff x="5815912" y="201588"/>
              <a:chExt cx="540000" cy="104994"/>
            </a:xfrm>
          </p:grpSpPr>
          <p:sp>
            <p:nvSpPr>
              <p:cNvPr id="558" name="Google Shape;558;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59" name="Google Shape;559;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60" name="Google Shape;560;p10"/>
            <p:cNvGrpSpPr/>
            <p:nvPr/>
          </p:nvGrpSpPr>
          <p:grpSpPr>
            <a:xfrm>
              <a:off x="5869732" y="4439758"/>
              <a:ext cx="432000" cy="101655"/>
              <a:chOff x="5815912" y="201588"/>
              <a:chExt cx="540000" cy="104994"/>
            </a:xfrm>
          </p:grpSpPr>
          <p:sp>
            <p:nvSpPr>
              <p:cNvPr id="561" name="Google Shape;561;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2" name="Google Shape;562;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63" name="Google Shape;563;p10"/>
            <p:cNvGrpSpPr/>
            <p:nvPr/>
          </p:nvGrpSpPr>
          <p:grpSpPr>
            <a:xfrm>
              <a:off x="5869732" y="4970697"/>
              <a:ext cx="432000" cy="101655"/>
              <a:chOff x="5815912" y="201588"/>
              <a:chExt cx="540000" cy="104994"/>
            </a:xfrm>
          </p:grpSpPr>
          <p:sp>
            <p:nvSpPr>
              <p:cNvPr id="564" name="Google Shape;564;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5" name="Google Shape;565;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66" name="Google Shape;566;p10"/>
            <p:cNvGrpSpPr/>
            <p:nvPr/>
          </p:nvGrpSpPr>
          <p:grpSpPr>
            <a:xfrm>
              <a:off x="5869732" y="5501635"/>
              <a:ext cx="432000" cy="101655"/>
              <a:chOff x="5815912" y="201588"/>
              <a:chExt cx="540000" cy="104994"/>
            </a:xfrm>
          </p:grpSpPr>
          <p:sp>
            <p:nvSpPr>
              <p:cNvPr id="567" name="Google Shape;567;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68" name="Google Shape;568;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nvGrpSpPr>
            <p:cNvPr id="569" name="Google Shape;569;p10"/>
            <p:cNvGrpSpPr/>
            <p:nvPr/>
          </p:nvGrpSpPr>
          <p:grpSpPr>
            <a:xfrm>
              <a:off x="5869732" y="6032572"/>
              <a:ext cx="432000" cy="101655"/>
              <a:chOff x="5815912" y="201588"/>
              <a:chExt cx="540000" cy="104994"/>
            </a:xfrm>
          </p:grpSpPr>
          <p:sp>
            <p:nvSpPr>
              <p:cNvPr id="570" name="Google Shape;570;p10"/>
              <p:cNvSpPr/>
              <p:nvPr/>
            </p:nvSpPr>
            <p:spPr>
              <a:xfrm rot="-5400000">
                <a:off x="6067912" y="1858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71" name="Google Shape;571;p10"/>
              <p:cNvSpPr/>
              <p:nvPr/>
            </p:nvSpPr>
            <p:spPr>
              <a:xfrm rot="-5400000">
                <a:off x="6067912" y="-50412"/>
                <a:ext cx="36000" cy="540000"/>
              </a:xfrm>
              <a:prstGeom prst="rect">
                <a:avLst/>
              </a:prstGeom>
              <a:gradFill>
                <a:gsLst>
                  <a:gs pos="0">
                    <a:srgbClr val="000000"/>
                  </a:gs>
                  <a:gs pos="50000">
                    <a:srgbClr val="666666"/>
                  </a:gs>
                  <a:gs pos="100000">
                    <a:srgbClr val="000000"/>
                  </a:gs>
                </a:gsLst>
                <a:lin ang="5400012"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grpSp>
      <p:sp>
        <p:nvSpPr>
          <p:cNvPr id="572" name="Google Shape;572;p10"/>
          <p:cNvSpPr/>
          <p:nvPr/>
        </p:nvSpPr>
        <p:spPr>
          <a:xfrm rot="5397851">
            <a:off x="11332255" y="2261934"/>
            <a:ext cx="959700" cy="431400"/>
          </a:xfrm>
          <a:prstGeom prst="round2SameRect">
            <a:avLst>
              <a:gd fmla="val 19819" name="adj1"/>
              <a:gd fmla="val 0" name="adj2"/>
            </a:avLst>
          </a:prstGeom>
          <a:solidFill>
            <a:schemeClr val="accent2"/>
          </a:solid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100">
                <a:solidFill>
                  <a:schemeClr val="lt1"/>
                </a:solidFill>
                <a:latin typeface="Barlow Semi Condensed SemiBold"/>
                <a:ea typeface="Barlow Semi Condensed SemiBold"/>
                <a:cs typeface="Barlow Semi Condensed SemiBold"/>
                <a:sym typeface="Barlow Semi Condensed SemiBold"/>
              </a:rPr>
              <a:t>Course Map</a:t>
            </a:r>
            <a:endParaRPr i="0" sz="1100" u="none" cap="none" strike="noStrike">
              <a:solidFill>
                <a:schemeClr val="lt1"/>
              </a:solidFill>
              <a:latin typeface="Barlow Semi Condensed SemiBold"/>
              <a:ea typeface="Barlow Semi Condensed SemiBold"/>
              <a:cs typeface="Barlow Semi Condensed SemiBold"/>
              <a:sym typeface="Barlow Semi Condensed SemiBold"/>
            </a:endParaRPr>
          </a:p>
        </p:txBody>
      </p:sp>
      <p:sp>
        <p:nvSpPr>
          <p:cNvPr id="573" name="Google Shape;573;p10"/>
          <p:cNvSpPr txBox="1"/>
          <p:nvPr>
            <p:ph idx="1" type="body"/>
          </p:nvPr>
        </p:nvSpPr>
        <p:spPr>
          <a:xfrm>
            <a:off x="6533000" y="530075"/>
            <a:ext cx="4844400" cy="60078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574" name="Google Shape;574;p10"/>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lvl1pPr indent="-342900" lvl="0" marL="457200" rtl="0">
              <a:spcBef>
                <a:spcPts val="0"/>
              </a:spcBef>
              <a:spcAft>
                <a:spcPts val="0"/>
              </a:spcAft>
              <a:buSzPts val="1800"/>
              <a:buChar char="●"/>
              <a:defRPr/>
            </a:lvl1pPr>
            <a:lvl2pPr indent="-342900" lvl="1" marL="914400" rtl="0">
              <a:spcBef>
                <a:spcPts val="2100"/>
              </a:spcBef>
              <a:spcAft>
                <a:spcPts val="0"/>
              </a:spcAft>
              <a:buSzPts val="1800"/>
              <a:buChar char="○"/>
              <a:defRPr/>
            </a:lvl2pPr>
            <a:lvl3pPr indent="-342900" lvl="2" marL="1371600" rtl="0">
              <a:spcBef>
                <a:spcPts val="2100"/>
              </a:spcBef>
              <a:spcAft>
                <a:spcPts val="0"/>
              </a:spcAft>
              <a:buSzPts val="1800"/>
              <a:buChar char="■"/>
              <a:defRPr/>
            </a:lvl3pPr>
            <a:lvl4pPr indent="-342900" lvl="3" marL="1828800" rtl="0">
              <a:spcBef>
                <a:spcPts val="2100"/>
              </a:spcBef>
              <a:spcAft>
                <a:spcPts val="0"/>
              </a:spcAft>
              <a:buSzPts val="1800"/>
              <a:buChar char="●"/>
              <a:defRPr/>
            </a:lvl4pPr>
            <a:lvl5pPr indent="-342900" lvl="4" marL="2286000" rtl="0">
              <a:spcBef>
                <a:spcPts val="2100"/>
              </a:spcBef>
              <a:spcAft>
                <a:spcPts val="0"/>
              </a:spcAft>
              <a:buSzPts val="1800"/>
              <a:buChar char="○"/>
              <a:defRPr/>
            </a:lvl5pPr>
            <a:lvl6pPr indent="-342900" lvl="5" marL="2743200" rtl="0">
              <a:spcBef>
                <a:spcPts val="2100"/>
              </a:spcBef>
              <a:spcAft>
                <a:spcPts val="0"/>
              </a:spcAft>
              <a:buSzPts val="1800"/>
              <a:buChar char="■"/>
              <a:defRPr/>
            </a:lvl6pPr>
            <a:lvl7pPr indent="-342900" lvl="6" marL="3200400" rtl="0">
              <a:spcBef>
                <a:spcPts val="2100"/>
              </a:spcBef>
              <a:spcAft>
                <a:spcPts val="0"/>
              </a:spcAft>
              <a:buSzPts val="1800"/>
              <a:buChar char="●"/>
              <a:defRPr/>
            </a:lvl7pPr>
            <a:lvl8pPr indent="-342900" lvl="7" marL="3657600" rtl="0">
              <a:spcBef>
                <a:spcPts val="2100"/>
              </a:spcBef>
              <a:spcAft>
                <a:spcPts val="0"/>
              </a:spcAft>
              <a:buSzPts val="1800"/>
              <a:buChar char="○"/>
              <a:defRPr/>
            </a:lvl8pPr>
            <a:lvl9pPr indent="-342900" lvl="8" marL="4114800" rtl="0">
              <a:spcBef>
                <a:spcPts val="2100"/>
              </a:spcBef>
              <a:spcAft>
                <a:spcPts val="2100"/>
              </a:spcAft>
              <a:buSzPts val="1800"/>
              <a:buChar char="■"/>
              <a:defRPr/>
            </a:lvl9pPr>
          </a:lstStyle>
          <a:p/>
        </p:txBody>
      </p:sp>
      <p:sp>
        <p:nvSpPr>
          <p:cNvPr id="575" name="Google Shape;575;p10">
            <a:hlinkClick/>
          </p:cNvPr>
          <p:cNvSpPr/>
          <p:nvPr/>
        </p:nvSpPr>
        <p:spPr>
          <a:xfrm rot="5397851">
            <a:off x="11347130" y="23066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76" name="Google Shape;576;p10">
            <a:hlinkClick action="ppaction://hlinksldjump" r:id="rId2"/>
          </p:cNvPr>
          <p:cNvSpPr/>
          <p:nvPr/>
        </p:nvSpPr>
        <p:spPr>
          <a:xfrm rot="5397851">
            <a:off x="11347130" y="32667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77" name="Google Shape;577;p10">
            <a:hlinkClick/>
          </p:cNvPr>
          <p:cNvSpPr/>
          <p:nvPr/>
        </p:nvSpPr>
        <p:spPr>
          <a:xfrm rot="5397851">
            <a:off x="11347130" y="42268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78" name="Google Shape;578;p10">
            <a:hlinkClick/>
          </p:cNvPr>
          <p:cNvSpPr/>
          <p:nvPr/>
        </p:nvSpPr>
        <p:spPr>
          <a:xfrm rot="5397851">
            <a:off x="11347130" y="51869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79" name="Google Shape;579;p10">
            <a:hlinkClick/>
          </p:cNvPr>
          <p:cNvSpPr/>
          <p:nvPr/>
        </p:nvSpPr>
        <p:spPr>
          <a:xfrm rot="5397851">
            <a:off x="11347130" y="61470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80" name="Google Shape;580;p10">
            <a:hlinkClick/>
          </p:cNvPr>
          <p:cNvSpPr/>
          <p:nvPr/>
        </p:nvSpPr>
        <p:spPr>
          <a:xfrm rot="5397851">
            <a:off x="-138220" y="3864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581" name="Google Shape;581;p10">
            <a:hlinkClick action="ppaction://hlinksldjump" r:id="rId3"/>
          </p:cNvPr>
          <p:cNvSpPr/>
          <p:nvPr/>
        </p:nvSpPr>
        <p:spPr>
          <a:xfrm rot="5397851">
            <a:off x="-138220" y="134652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1pPr>
            <a:lvl2pPr lvl="1"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2pPr>
            <a:lvl3pPr lvl="2"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3pPr>
            <a:lvl4pPr lvl="3"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4pPr>
            <a:lvl5pPr lvl="4"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5pPr>
            <a:lvl6pPr lvl="5"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6pPr>
            <a:lvl7pPr lvl="6"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7pPr>
            <a:lvl8pPr lvl="7"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8pPr>
            <a:lvl9pPr lvl="8" rtl="0">
              <a:spcBef>
                <a:spcPts val="0"/>
              </a:spcBef>
              <a:spcAft>
                <a:spcPts val="0"/>
              </a:spcAft>
              <a:buClr>
                <a:schemeClr val="dk1"/>
              </a:buClr>
              <a:buSzPts val="3700"/>
              <a:buFont typeface="Barlow Semi Condensed Medium"/>
              <a:buNone/>
              <a:defRPr sz="3700">
                <a:solidFill>
                  <a:schemeClr val="dk1"/>
                </a:solidFill>
                <a:latin typeface="Barlow Semi Condensed Medium"/>
                <a:ea typeface="Barlow Semi Condensed Medium"/>
                <a:cs typeface="Barlow Semi Condensed Medium"/>
                <a:sym typeface="Barlow Semi Condensed Medium"/>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2900" lvl="0" marL="457200" rtl="0">
              <a:lnSpc>
                <a:spcPct val="115000"/>
              </a:lnSpc>
              <a:spcBef>
                <a:spcPts val="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1pPr>
            <a:lvl2pPr indent="-342900" lvl="1" marL="914400" rtl="0">
              <a:lnSpc>
                <a:spcPct val="115000"/>
              </a:lnSpc>
              <a:spcBef>
                <a:spcPts val="210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2pPr>
            <a:lvl3pPr indent="-342900" lvl="2" marL="1371600" rtl="0">
              <a:lnSpc>
                <a:spcPct val="115000"/>
              </a:lnSpc>
              <a:spcBef>
                <a:spcPts val="210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3pPr>
            <a:lvl4pPr indent="-342900" lvl="3" marL="1828800" rtl="0">
              <a:lnSpc>
                <a:spcPct val="115000"/>
              </a:lnSpc>
              <a:spcBef>
                <a:spcPts val="210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4pPr>
            <a:lvl5pPr indent="-342900" lvl="4" marL="2286000" rtl="0">
              <a:lnSpc>
                <a:spcPct val="115000"/>
              </a:lnSpc>
              <a:spcBef>
                <a:spcPts val="210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5pPr>
            <a:lvl6pPr indent="-342900" lvl="5" marL="2743200" rtl="0">
              <a:lnSpc>
                <a:spcPct val="115000"/>
              </a:lnSpc>
              <a:spcBef>
                <a:spcPts val="210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6pPr>
            <a:lvl7pPr indent="-342900" lvl="6" marL="3200400" rtl="0">
              <a:lnSpc>
                <a:spcPct val="115000"/>
              </a:lnSpc>
              <a:spcBef>
                <a:spcPts val="210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7pPr>
            <a:lvl8pPr indent="-342900" lvl="7" marL="3657600" rtl="0">
              <a:lnSpc>
                <a:spcPct val="115000"/>
              </a:lnSpc>
              <a:spcBef>
                <a:spcPts val="2100"/>
              </a:spcBef>
              <a:spcAft>
                <a:spcPts val="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8pPr>
            <a:lvl9pPr indent="-342900" lvl="8" marL="4114800" rtl="0">
              <a:lnSpc>
                <a:spcPct val="115000"/>
              </a:lnSpc>
              <a:spcBef>
                <a:spcPts val="2100"/>
              </a:spcBef>
              <a:spcAft>
                <a:spcPts val="2100"/>
              </a:spcAft>
              <a:buClr>
                <a:schemeClr val="dk1"/>
              </a:buClr>
              <a:buSzPts val="1800"/>
              <a:buFont typeface="Barlow Semi Condensed"/>
              <a:buChar char="■"/>
              <a:defRPr sz="1800">
                <a:solidFill>
                  <a:schemeClr val="dk1"/>
                </a:solidFill>
                <a:latin typeface="Barlow Semi Condensed"/>
                <a:ea typeface="Barlow Semi Condensed"/>
                <a:cs typeface="Barlow Semi Condensed"/>
                <a:sym typeface="Barlow Semi Condensed"/>
              </a:defRPr>
            </a:lvl9pPr>
          </a:lstStyle>
          <a:p/>
        </p:txBody>
      </p:sp>
      <p:sp>
        <p:nvSpPr>
          <p:cNvPr id="8" name="Google Shape;8;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rot="5400000">
            <a:off x="-679350" y="5792075"/>
            <a:ext cx="1579800" cy="3735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Barlow Condensed"/>
                <a:ea typeface="Barlow Condensed"/>
                <a:cs typeface="Barlow Condensed"/>
                <a:sym typeface="Barlow Condensed"/>
              </a:rPr>
              <a:t>SLIDESMANIA.COM</a:t>
            </a:r>
            <a:endParaRPr sz="1200">
              <a:solidFill>
                <a:schemeClr val="dk1"/>
              </a:solidFill>
              <a:latin typeface="Barlow Condensed"/>
              <a:ea typeface="Barlow Condensed"/>
              <a:cs typeface="Barlow Condensed"/>
              <a:sym typeface="Barlow Condense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slide" Target="/ppt/slides/slide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9" Type="http://schemas.openxmlformats.org/officeDocument/2006/relationships/slide" Target="/ppt/slides/slide2.xml"/><Relationship Id="rId5" Type="http://schemas.openxmlformats.org/officeDocument/2006/relationships/hyperlink" Target="https://docs.google.com/document/d/1Bho2M6Ehw102iH58CrUckqMzpe7CCHRCOQ1SGf01vJI/edit?usp=sharing" TargetMode="Externa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4.xml"/><Relationship Id="rId11" Type="http://schemas.openxmlformats.org/officeDocument/2006/relationships/slide" Target="/ppt/slides/slide10.xml"/><Relationship Id="rId10" Type="http://schemas.openxmlformats.org/officeDocument/2006/relationships/slide" Target="/ppt/slides/slide7.xml"/><Relationship Id="rId12" Type="http://schemas.openxmlformats.org/officeDocument/2006/relationships/slide" Target="/ppt/slides/slide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12.png"/><Relationship Id="rId9" Type="http://schemas.openxmlformats.org/officeDocument/2006/relationships/slide" Target="/ppt/slides/slide2.xml"/><Relationship Id="rId5" Type="http://schemas.openxmlformats.org/officeDocument/2006/relationships/hyperlink" Target="https://docs.google.com/document/d/1JuoBpH6erkKa6frp-XH2Me5hAbPIoEdQ3BEC6FOkyU0/edit?usp=sharing" TargetMode="External"/><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4.xml"/><Relationship Id="rId11" Type="http://schemas.openxmlformats.org/officeDocument/2006/relationships/slide" Target="/ppt/slides/slide10.xml"/><Relationship Id="rId10" Type="http://schemas.openxmlformats.org/officeDocument/2006/relationships/slide" Target="/ppt/slides/slide7.xml"/><Relationship Id="rId12" Type="http://schemas.openxmlformats.org/officeDocument/2006/relationships/slide" Target="/ppt/slides/slide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9.png"/><Relationship Id="rId9" Type="http://schemas.openxmlformats.org/officeDocument/2006/relationships/slide" Target="/ppt/slides/slide2.xml"/><Relationship Id="rId5" Type="http://schemas.openxmlformats.org/officeDocument/2006/relationships/image" Target="../media/image18.png"/><Relationship Id="rId6" Type="http://schemas.openxmlformats.org/officeDocument/2006/relationships/slide" Target="/ppt/slides/slide5.xml"/><Relationship Id="rId7" Type="http://schemas.openxmlformats.org/officeDocument/2006/relationships/slide" Target="/ppt/slides/slide6.xml"/><Relationship Id="rId8" Type="http://schemas.openxmlformats.org/officeDocument/2006/relationships/slide" Target="/ppt/slides/slide4.xml"/><Relationship Id="rId11" Type="http://schemas.openxmlformats.org/officeDocument/2006/relationships/slide" Target="/ppt/slides/slide10.xml"/><Relationship Id="rId10" Type="http://schemas.openxmlformats.org/officeDocument/2006/relationships/slide" Target="/ppt/slides/slide7.xml"/><Relationship Id="rId12" Type="http://schemas.openxmlformats.org/officeDocument/2006/relationships/slide" Target="/ppt/slides/slide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hyperlink" Target="https://docs.google.com/document/d/1JuoBpH6erkKa6frp-XH2Me5hAbPIoEdQ3BEC6FOkyU0/edit?usp=sharing" TargetMode="External"/><Relationship Id="rId9" Type="http://schemas.openxmlformats.org/officeDocument/2006/relationships/slide" Target="/ppt/slides/slide7.xml"/><Relationship Id="rId5" Type="http://schemas.openxmlformats.org/officeDocument/2006/relationships/slide" Target="/ppt/slides/slide5.xml"/><Relationship Id="rId6" Type="http://schemas.openxmlformats.org/officeDocument/2006/relationships/slide" Target="/ppt/slides/slide6.xml"/><Relationship Id="rId7" Type="http://schemas.openxmlformats.org/officeDocument/2006/relationships/slide" Target="/ppt/slides/slide4.xml"/><Relationship Id="rId8" Type="http://schemas.openxmlformats.org/officeDocument/2006/relationships/slide" Target="/ppt/slides/slide2.xml"/><Relationship Id="rId11" Type="http://schemas.openxmlformats.org/officeDocument/2006/relationships/slide" Target="/ppt/slides/slide13.xml"/><Relationship Id="rId10" Type="http://schemas.openxmlformats.org/officeDocument/2006/relationships/slide" Target="/ppt/slid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2.xml"/><Relationship Id="rId5" Type="http://schemas.openxmlformats.org/officeDocument/2006/relationships/slide" Target="/ppt/slides/slide6.xml"/><Relationship Id="rId6" Type="http://schemas.openxmlformats.org/officeDocument/2006/relationships/slide" Target="/ppt/slides/slide7.xml"/><Relationship Id="rId7" Type="http://schemas.openxmlformats.org/officeDocument/2006/relationships/slide" Target="/ppt/slides/slide10.xml"/><Relationship Id="rId8" Type="http://schemas.openxmlformats.org/officeDocument/2006/relationships/slide" Target="/ppt/slid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slide" Target="/ppt/slides/slide2.xml"/><Relationship Id="rId4" Type="http://schemas.openxmlformats.org/officeDocument/2006/relationships/slide" Target="/ppt/slides/slide4.xml"/><Relationship Id="rId9" Type="http://schemas.openxmlformats.org/officeDocument/2006/relationships/slide" Target="/ppt/slides/slide7.xml"/><Relationship Id="rId5" Type="http://schemas.openxmlformats.org/officeDocument/2006/relationships/slide" Target="/ppt/slides/slide6.xml"/><Relationship Id="rId6" Type="http://schemas.openxmlformats.org/officeDocument/2006/relationships/slide" Target="/ppt/slides/slide4.xml"/><Relationship Id="rId7" Type="http://schemas.openxmlformats.org/officeDocument/2006/relationships/slide" Target="/ppt/slides/slide5.xml"/><Relationship Id="rId8" Type="http://schemas.openxmlformats.org/officeDocument/2006/relationships/slide" Target="/ppt/slides/slide6.xml"/><Relationship Id="rId11" Type="http://schemas.openxmlformats.org/officeDocument/2006/relationships/slide" Target="/ppt/slides/slide13.xml"/><Relationship Id="rId10" Type="http://schemas.openxmlformats.org/officeDocument/2006/relationships/slide" Target="/ppt/slid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13.xml"/><Relationship Id="rId5" Type="http://schemas.openxmlformats.org/officeDocument/2006/relationships/slide" Target="/ppt/slides/slide6.xml"/><Relationship Id="rId6" Type="http://schemas.openxmlformats.org/officeDocument/2006/relationships/slide" Target="/ppt/slides/slide2.xml"/><Relationship Id="rId7" Type="http://schemas.openxmlformats.org/officeDocument/2006/relationships/slide" Target="/ppt/slides/slide7.xml"/><Relationship Id="rId8" Type="http://schemas.openxmlformats.org/officeDocument/2006/relationships/slide" Target="/ppt/slides/slide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10.xml"/><Relationship Id="rId5" Type="http://schemas.openxmlformats.org/officeDocument/2006/relationships/slide" Target="/ppt/slides/slide6.xml"/><Relationship Id="rId6" Type="http://schemas.openxmlformats.org/officeDocument/2006/relationships/slide" Target="/ppt/slides/slide1.xml"/><Relationship Id="rId7" Type="http://schemas.openxmlformats.org/officeDocument/2006/relationships/slide" Target="/ppt/slides/slide2.xml"/><Relationship Id="rId8" Type="http://schemas.openxmlformats.org/officeDocument/2006/relationships/slide" Target="/ppt/slides/slide7.xml"/><Relationship Id="rId10" Type="http://schemas.openxmlformats.org/officeDocument/2006/relationships/slide" Target="/ppt/slides/slide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slide" Target="/ppt/slides/slide6.xml"/><Relationship Id="rId4" Type="http://schemas.openxmlformats.org/officeDocument/2006/relationships/slide" Target="/ppt/slides/slide4.xml"/><Relationship Id="rId9" Type="http://schemas.openxmlformats.org/officeDocument/2006/relationships/slide" Target="/ppt/slides/slide5.xml"/><Relationship Id="rId5" Type="http://schemas.openxmlformats.org/officeDocument/2006/relationships/slide" Target="/ppt/slides/slide2.xml"/><Relationship Id="rId6" Type="http://schemas.openxmlformats.org/officeDocument/2006/relationships/slide" Target="/ppt/slides/slide7.xml"/><Relationship Id="rId7" Type="http://schemas.openxmlformats.org/officeDocument/2006/relationships/slide" Target="/ppt/slides/slide10.xml"/><Relationship Id="rId8" Type="http://schemas.openxmlformats.org/officeDocument/2006/relationships/slide" Target="/ppt/slides/slide13.xml"/><Relationship Id="rId11" Type="http://schemas.openxmlformats.org/officeDocument/2006/relationships/slide" Target="/ppt/slides/slide6.xml"/><Relationship Id="rId10" Type="http://schemas.openxmlformats.org/officeDocument/2006/relationships/image" Target="../media/image8.png"/><Relationship Id="rId13" Type="http://schemas.openxmlformats.org/officeDocument/2006/relationships/slide" Target="/ppt/slides/slide8.xml"/><Relationship Id="rId12" Type="http://schemas.openxmlformats.org/officeDocument/2006/relationships/slide" Target="/ppt/slides/slide7.xml"/><Relationship Id="rId15" Type="http://schemas.openxmlformats.org/officeDocument/2006/relationships/slide" Target="/ppt/slides/slide12.xml"/><Relationship Id="rId14" Type="http://schemas.openxmlformats.org/officeDocument/2006/relationships/slide" Target="/ppt/slides/slide9.xml"/><Relationship Id="rId17" Type="http://schemas.openxmlformats.org/officeDocument/2006/relationships/slide" Target="/ppt/slides/slide12.xml"/><Relationship Id="rId16" Type="http://schemas.openxmlformats.org/officeDocument/2006/relationships/slide" Target="/ppt/slides/slide11.xml"/><Relationship Id="rId19" Type="http://schemas.openxmlformats.org/officeDocument/2006/relationships/slide" Target="/ppt/slides/slide10.xml"/><Relationship Id="rId18" Type="http://schemas.openxmlformats.org/officeDocument/2006/relationships/slide" Target="/ppt/slides/slide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7.xml"/><Relationship Id="rId5" Type="http://schemas.openxmlformats.org/officeDocument/2006/relationships/slide" Target="/ppt/slides/slide6.xml"/><Relationship Id="rId6" Type="http://schemas.openxmlformats.org/officeDocument/2006/relationships/hyperlink" Target="https://docs.google.com/document/d/1I3CWt_WIcKR-pqAwF-dbLP7C3_zAWH9EFox5kNv2xIc/edit?usp=sharing" TargetMode="External"/><Relationship Id="rId7" Type="http://schemas.openxmlformats.org/officeDocument/2006/relationships/image" Target="../media/image11.png"/><Relationship Id="rId8" Type="http://schemas.openxmlformats.org/officeDocument/2006/relationships/slide" Target="/ppt/slides/slide2.xml"/><Relationship Id="rId11" Type="http://schemas.openxmlformats.org/officeDocument/2006/relationships/slide" Target="/ppt/slides/slide13.xml"/><Relationship Id="rId10" Type="http://schemas.openxmlformats.org/officeDocument/2006/relationships/slide" Target="/ppt/slides/slide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image" Target="../media/image17.png"/><Relationship Id="rId5" Type="http://schemas.openxmlformats.org/officeDocument/2006/relationships/slide" Target="/ppt/slides/slide6.xml"/><Relationship Id="rId6" Type="http://schemas.openxmlformats.org/officeDocument/2006/relationships/slide" Target="/ppt/slides/slide7.xml"/><Relationship Id="rId7" Type="http://schemas.openxmlformats.org/officeDocument/2006/relationships/hyperlink" Target="https://docs.google.com/document/d/1PeaJLXgFP2VYrJqDFJUq3d4Uacn4ms1OGvw5B-UuMxs/edit?usp=sharing" TargetMode="External"/><Relationship Id="rId8" Type="http://schemas.openxmlformats.org/officeDocument/2006/relationships/image" Target="../media/image10.png"/><Relationship Id="rId11" Type="http://schemas.openxmlformats.org/officeDocument/2006/relationships/slide" Target="/ppt/slides/slide2.xml"/><Relationship Id="rId10" Type="http://schemas.openxmlformats.org/officeDocument/2006/relationships/image" Target="../media/image15.png"/><Relationship Id="rId13" Type="http://schemas.openxmlformats.org/officeDocument/2006/relationships/slide" Target="/ppt/slides/slide10.xml"/><Relationship Id="rId12" Type="http://schemas.openxmlformats.org/officeDocument/2006/relationships/slide" Target="/ppt/slides/slide7.xml"/><Relationship Id="rId14" Type="http://schemas.openxmlformats.org/officeDocument/2006/relationships/slide" Target="/ppt/slides/slide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2.xml"/><Relationship Id="rId5" Type="http://schemas.openxmlformats.org/officeDocument/2006/relationships/slide" Target="/ppt/slides/slide6.xml"/><Relationship Id="rId6" Type="http://schemas.openxmlformats.org/officeDocument/2006/relationships/slide" Target="/ppt/slides/slide8.xml"/><Relationship Id="rId7" Type="http://schemas.openxmlformats.org/officeDocument/2006/relationships/hyperlink" Target="https://docs.google.com/document/d/1I7PDkkAwH8HtUKU613LtZC8nwCZxmqnXlW_4Nh23B_Q/edit?usp=sharing" TargetMode="External"/><Relationship Id="rId8" Type="http://schemas.openxmlformats.org/officeDocument/2006/relationships/image" Target="../media/image13.png"/><Relationship Id="rId11" Type="http://schemas.openxmlformats.org/officeDocument/2006/relationships/slide" Target="/ppt/slides/slide10.xml"/><Relationship Id="rId10" Type="http://schemas.openxmlformats.org/officeDocument/2006/relationships/slide" Target="/ppt/slides/slide7.xml"/><Relationship Id="rId12" Type="http://schemas.openxmlformats.org/officeDocument/2006/relationships/slide" Target="/ppt/slides/slide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slide" Target="/ppt/slides/slide4.xml"/><Relationship Id="rId4" Type="http://schemas.openxmlformats.org/officeDocument/2006/relationships/slide" Target="/ppt/slides/slide5.xml"/><Relationship Id="rId9" Type="http://schemas.openxmlformats.org/officeDocument/2006/relationships/slide" Target="/ppt/slides/slide7.xml"/><Relationship Id="rId5" Type="http://schemas.openxmlformats.org/officeDocument/2006/relationships/slide" Target="/ppt/slides/slide6.xml"/><Relationship Id="rId6" Type="http://schemas.openxmlformats.org/officeDocument/2006/relationships/image" Target="../media/image16.png"/><Relationship Id="rId7" Type="http://schemas.openxmlformats.org/officeDocument/2006/relationships/hyperlink" Target="https://docs.google.com/document/d/1hMabxEb6EYLECcie25p64iwB53VbGhHmLmoYv6ZNCPY/edit?usp=sharing" TargetMode="External"/><Relationship Id="rId8" Type="http://schemas.openxmlformats.org/officeDocument/2006/relationships/slide" Target="/ppt/slides/slide2.xml"/><Relationship Id="rId11" Type="http://schemas.openxmlformats.org/officeDocument/2006/relationships/slide" Target="/ppt/slides/slide13.xml"/><Relationship Id="rId10" Type="http://schemas.openxmlformats.org/officeDocument/2006/relationships/slide" Target="/ppt/slides/slide1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5" name="Shape 1535"/>
        <p:cNvGrpSpPr/>
        <p:nvPr/>
      </p:nvGrpSpPr>
      <p:grpSpPr>
        <a:xfrm>
          <a:off x="0" y="0"/>
          <a:ext cx="0" cy="0"/>
          <a:chOff x="0" y="0"/>
          <a:chExt cx="0" cy="0"/>
        </a:xfrm>
      </p:grpSpPr>
      <p:sp>
        <p:nvSpPr>
          <p:cNvPr id="1536" name="Google Shape;1536;p27">
            <a:hlinkClick action="ppaction://hlinksldjump" r:id="rId3"/>
          </p:cNvPr>
          <p:cNvSpPr/>
          <p:nvPr/>
        </p:nvSpPr>
        <p:spPr>
          <a:xfrm rot="350645">
            <a:off x="6174371" y="461958"/>
            <a:ext cx="5035270" cy="5902834"/>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1537" name="Google Shape;1537;p27"/>
          <p:cNvSpPr txBox="1"/>
          <p:nvPr>
            <p:ph type="title"/>
          </p:nvPr>
        </p:nvSpPr>
        <p:spPr>
          <a:xfrm rot="343062">
            <a:off x="6579942" y="1419419"/>
            <a:ext cx="4089245" cy="1683872"/>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sz="3200"/>
              <a:t>Onbotech: </a:t>
            </a:r>
            <a:r>
              <a:rPr lang="en" sz="3000"/>
              <a:t>A Multi-Year Map of Technology Training/Professional Development</a:t>
            </a:r>
            <a:endParaRPr sz="3200"/>
          </a:p>
        </p:txBody>
      </p:sp>
      <p:sp>
        <p:nvSpPr>
          <p:cNvPr id="1538" name="Google Shape;1538;p27"/>
          <p:cNvSpPr txBox="1"/>
          <p:nvPr>
            <p:ph idx="2" type="subTitle"/>
          </p:nvPr>
        </p:nvSpPr>
        <p:spPr>
          <a:xfrm rot="343120">
            <a:off x="6429340" y="3499888"/>
            <a:ext cx="4022318" cy="1327509"/>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Clr>
                <a:schemeClr val="dk1"/>
              </a:buClr>
              <a:buSzPts val="1100"/>
              <a:buFont typeface="Arial"/>
              <a:buNone/>
            </a:pPr>
            <a:r>
              <a:rPr lang="en">
                <a:latin typeface="Architects Daughter"/>
                <a:ea typeface="Architects Daughter"/>
                <a:cs typeface="Architects Daughter"/>
                <a:sym typeface="Architects Daughter"/>
              </a:rPr>
              <a:t>Upside Down Octopi </a:t>
            </a:r>
            <a:endParaRPr>
              <a:latin typeface="Architects Daughter"/>
              <a:ea typeface="Architects Daughter"/>
              <a:cs typeface="Architects Daughter"/>
              <a:sym typeface="Architects Daughter"/>
            </a:endParaRPr>
          </a:p>
          <a:p>
            <a:pPr indent="0" lvl="0" marL="0" rtl="0" algn="ctr">
              <a:spcBef>
                <a:spcPts val="2100"/>
              </a:spcBef>
              <a:spcAft>
                <a:spcPts val="2100"/>
              </a:spcAft>
              <a:buNone/>
            </a:pPr>
            <a:r>
              <a:t/>
            </a:r>
            <a:endParaRPr/>
          </a:p>
        </p:txBody>
      </p:sp>
      <p:sp>
        <p:nvSpPr>
          <p:cNvPr id="1539" name="Google Shape;1539;p27"/>
          <p:cNvSpPr txBox="1"/>
          <p:nvPr>
            <p:ph idx="1" type="subTitle"/>
          </p:nvPr>
        </p:nvSpPr>
        <p:spPr>
          <a:xfrm rot="285449">
            <a:off x="1490948" y="1441290"/>
            <a:ext cx="3009469" cy="3944179"/>
          </a:xfrm>
          <a:prstGeom prst="rect">
            <a:avLst/>
          </a:prstGeom>
        </p:spPr>
        <p:txBody>
          <a:bodyPr anchorCtr="0" anchor="ctr" bIns="121900" lIns="121900" spcFirstLastPara="1" rIns="121900" wrap="square" tIns="121900">
            <a:noAutofit/>
          </a:bodyPr>
          <a:lstStyle/>
          <a:p>
            <a:pPr indent="0" lvl="0" marL="0" rtl="0" algn="l">
              <a:spcBef>
                <a:spcPts val="0"/>
              </a:spcBef>
              <a:spcAft>
                <a:spcPts val="2100"/>
              </a:spcAft>
              <a:buNone/>
            </a:pPr>
            <a:r>
              <a:rPr lang="en" sz="2000"/>
              <a:t>Framework that can be tailored to meet the needs of schools when providing technology training &amp; PD during the onboarding and re-onboarding of faculty and staff.</a:t>
            </a:r>
            <a:endParaRPr sz="2600"/>
          </a:p>
        </p:txBody>
      </p:sp>
      <p:pic>
        <p:nvPicPr>
          <p:cNvPr id="1540" name="Google Shape;1540;p27"/>
          <p:cNvPicPr preferRelativeResize="0"/>
          <p:nvPr/>
        </p:nvPicPr>
        <p:blipFill>
          <a:blip r:embed="rId4">
            <a:alphaModFix/>
          </a:blip>
          <a:stretch>
            <a:fillRect/>
          </a:stretch>
        </p:blipFill>
        <p:spPr>
          <a:xfrm rot="340847">
            <a:off x="8202588" y="4086525"/>
            <a:ext cx="475825" cy="565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36"/>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24" name="Google Shape;1724;p36"/>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301:</a:t>
            </a:r>
            <a:endParaRPr/>
          </a:p>
        </p:txBody>
      </p:sp>
      <p:sp>
        <p:nvSpPr>
          <p:cNvPr id="1725" name="Google Shape;1725;p36"/>
          <p:cNvSpPr txBox="1"/>
          <p:nvPr>
            <p:ph idx="1" type="body"/>
          </p:nvPr>
        </p:nvSpPr>
        <p:spPr>
          <a:xfrm>
            <a:off x="6533000" y="5080000"/>
            <a:ext cx="4844400" cy="1458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900">
                <a:solidFill>
                  <a:srgbClr val="000000"/>
                </a:solidFill>
              </a:rPr>
              <a:t>Schoology features used: Student Completion Rules, Discussion Boards, Assignments, Quizzes as Exit Slips, Badge of Completion</a:t>
            </a:r>
            <a:endParaRPr/>
          </a:p>
        </p:txBody>
      </p:sp>
      <p:sp>
        <p:nvSpPr>
          <p:cNvPr id="1726" name="Google Shape;1726;p36"/>
          <p:cNvSpPr txBox="1"/>
          <p:nvPr/>
        </p:nvSpPr>
        <p:spPr>
          <a:xfrm>
            <a:off x="2716200"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rPr lang="en" sz="2200">
                <a:solidFill>
                  <a:srgbClr val="373C3F"/>
                </a:solidFill>
                <a:latin typeface="Barlow Semi Condensed Medium"/>
                <a:ea typeface="Barlow Semi Condensed Medium"/>
                <a:cs typeface="Barlow Semi Condensed Medium"/>
                <a:sym typeface="Barlow Semi Condensed Medium"/>
              </a:rPr>
              <a:t>New &amp; Emerging Trends in EdTech</a:t>
            </a:r>
            <a:endParaRPr sz="2200">
              <a:solidFill>
                <a:srgbClr val="373C3F"/>
              </a:solidFill>
              <a:latin typeface="Barlow Semi Condensed Medium"/>
              <a:ea typeface="Barlow Semi Condensed Medium"/>
              <a:cs typeface="Barlow Semi Condensed Medium"/>
              <a:sym typeface="Barlow Semi Condensed Medium"/>
            </a:endParaRPr>
          </a:p>
        </p:txBody>
      </p:sp>
      <p:sp>
        <p:nvSpPr>
          <p:cNvPr id="1727" name="Google Shape;1727;p36"/>
          <p:cNvSpPr txBox="1"/>
          <p:nvPr/>
        </p:nvSpPr>
        <p:spPr>
          <a:xfrm>
            <a:off x="791475" y="1387450"/>
            <a:ext cx="4844400" cy="5128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i="1" lang="en" sz="1600">
                <a:solidFill>
                  <a:srgbClr val="000000"/>
                </a:solidFill>
                <a:latin typeface="Barlow Semi Condensed"/>
                <a:ea typeface="Barlow Semi Condensed"/>
                <a:cs typeface="Barlow Semi Condensed"/>
                <a:sym typeface="Barlow Semi Condensed"/>
              </a:rPr>
              <a:t>For faculty. Prerequisite Tech 101 / Pre or Corequisite Tech 201 &amp; 202 </a:t>
            </a:r>
            <a:endParaRPr i="1" sz="16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i="1" sz="16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lang="en" sz="1600">
                <a:solidFill>
                  <a:schemeClr val="dk1"/>
                </a:solidFill>
                <a:latin typeface="Barlow Semi Condensed"/>
                <a:ea typeface="Barlow Semi Condensed"/>
                <a:cs typeface="Barlow Semi Condensed"/>
                <a:sym typeface="Barlow Semi Condensed"/>
              </a:rPr>
              <a:t>This course is designed for faculty after year one who have completed Tech 101 and Tech 201/202</a:t>
            </a:r>
            <a:r>
              <a:rPr lang="en" sz="1600">
                <a:latin typeface="Barlow Semi Condensed"/>
                <a:ea typeface="Barlow Semi Condensed"/>
                <a:cs typeface="Barlow Semi Condensed"/>
                <a:sym typeface="Barlow Semi Condensed"/>
              </a:rPr>
              <a:t> and </a:t>
            </a:r>
            <a:r>
              <a:rPr lang="en" sz="1600">
                <a:solidFill>
                  <a:schemeClr val="dk1"/>
                </a:solidFill>
                <a:latin typeface="Barlow Semi Condensed"/>
                <a:ea typeface="Barlow Semi Condensed"/>
                <a:cs typeface="Barlow Semi Condensed"/>
                <a:sym typeface="Barlow Semi Condensed"/>
              </a:rPr>
              <a:t>covers emerging trends in EdTech. Furthermore, teachers are provided with a tool to evaluate new and emerging applications that are currently or could be utilized in the classroom. </a:t>
            </a:r>
            <a:endParaRPr sz="1600">
              <a:solidFill>
                <a:schemeClr val="dk1"/>
              </a:solidFill>
              <a:highlight>
                <a:srgbClr val="F2F2F2"/>
              </a:highlight>
            </a:endParaRPr>
          </a:p>
          <a:p>
            <a:pPr indent="0" lvl="0" marL="0" rtl="0" algn="l">
              <a:lnSpc>
                <a:spcPct val="115000"/>
              </a:lnSpc>
              <a:spcBef>
                <a:spcPts val="2100"/>
              </a:spcBef>
              <a:spcAft>
                <a:spcPts val="0"/>
              </a:spcAft>
              <a:buNone/>
            </a:pPr>
            <a:r>
              <a:rPr lang="en" sz="1600">
                <a:latin typeface="Barlow Semi Condensed"/>
                <a:ea typeface="Barlow Semi Condensed"/>
                <a:cs typeface="Barlow Semi Condensed"/>
                <a:sym typeface="Barlow Semi Condensed"/>
              </a:rPr>
              <a:t>Potential Course Topics Include:</a:t>
            </a:r>
            <a:endParaRPr sz="1600">
              <a:latin typeface="Barlow Semi Condensed"/>
              <a:ea typeface="Barlow Semi Condensed"/>
              <a:cs typeface="Barlow Semi Condensed"/>
              <a:sym typeface="Barlow Semi Condensed"/>
            </a:endParaRPr>
          </a:p>
          <a:p>
            <a:pPr indent="-330200" lvl="0" marL="457200" rtl="0" algn="l">
              <a:lnSpc>
                <a:spcPct val="115000"/>
              </a:lnSpc>
              <a:spcBef>
                <a:spcPts val="210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Artificial Intelligence in Education</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Chat GPT </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Adaptive Assessment Tools</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Updates to LMS </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Assessing New and Emerging Applications</a:t>
            </a:r>
            <a:endParaRPr sz="1600">
              <a:latin typeface="Barlow Semi Condensed"/>
              <a:ea typeface="Barlow Semi Condensed"/>
              <a:cs typeface="Barlow Semi Condensed"/>
              <a:sym typeface="Barlow Semi Condensed"/>
            </a:endParaRPr>
          </a:p>
          <a:p>
            <a:pPr indent="0" lvl="0" marL="0" rtl="0" algn="l">
              <a:lnSpc>
                <a:spcPct val="115000"/>
              </a:lnSpc>
              <a:spcBef>
                <a:spcPts val="2100"/>
              </a:spcBef>
              <a:spcAft>
                <a:spcPts val="2100"/>
              </a:spcAft>
              <a:buNone/>
            </a:pPr>
            <a:r>
              <a:t/>
            </a:r>
            <a:endParaRPr sz="1500">
              <a:latin typeface="Barlow Semi Condensed"/>
              <a:ea typeface="Barlow Semi Condensed"/>
              <a:cs typeface="Barlow Semi Condensed"/>
              <a:sym typeface="Barlow Semi Condensed"/>
            </a:endParaRPr>
          </a:p>
        </p:txBody>
      </p:sp>
      <p:pic>
        <p:nvPicPr>
          <p:cNvPr id="1728" name="Google Shape;1728;p36"/>
          <p:cNvPicPr preferRelativeResize="0"/>
          <p:nvPr/>
        </p:nvPicPr>
        <p:blipFill rotWithShape="1">
          <a:blip r:embed="rId3">
            <a:alphaModFix/>
          </a:blip>
          <a:srcRect b="12418" l="0" r="34054" t="0"/>
          <a:stretch/>
        </p:blipFill>
        <p:spPr>
          <a:xfrm>
            <a:off x="6533000" y="359550"/>
            <a:ext cx="4830272" cy="3722950"/>
          </a:xfrm>
          <a:prstGeom prst="rect">
            <a:avLst/>
          </a:prstGeom>
          <a:noFill/>
          <a:ln cap="flat" cmpd="sng" w="9525">
            <a:solidFill>
              <a:srgbClr val="000000"/>
            </a:solidFill>
            <a:prstDash val="solid"/>
            <a:round/>
            <a:headEnd len="sm" w="sm" type="none"/>
            <a:tailEnd len="sm" w="sm" type="none"/>
          </a:ln>
        </p:spPr>
      </p:pic>
      <p:pic>
        <p:nvPicPr>
          <p:cNvPr id="1729" name="Google Shape;1729;p36"/>
          <p:cNvPicPr preferRelativeResize="0"/>
          <p:nvPr/>
        </p:nvPicPr>
        <p:blipFill>
          <a:blip r:embed="rId4">
            <a:alphaModFix/>
          </a:blip>
          <a:stretch>
            <a:fillRect/>
          </a:stretch>
        </p:blipFill>
        <p:spPr>
          <a:xfrm rot="-818239">
            <a:off x="10584848" y="1580893"/>
            <a:ext cx="801578" cy="817941"/>
          </a:xfrm>
          <a:prstGeom prst="rect">
            <a:avLst/>
          </a:prstGeom>
          <a:noFill/>
          <a:ln cap="flat" cmpd="sng" w="9525">
            <a:solidFill>
              <a:schemeClr val="dk2"/>
            </a:solidFill>
            <a:prstDash val="solid"/>
            <a:round/>
            <a:headEnd len="sm" w="sm" type="none"/>
            <a:tailEnd len="sm" w="sm" type="none"/>
          </a:ln>
        </p:spPr>
      </p:pic>
      <p:sp>
        <p:nvSpPr>
          <p:cNvPr id="1730" name="Google Shape;1730;p36"/>
          <p:cNvSpPr/>
          <p:nvPr/>
        </p:nvSpPr>
        <p:spPr>
          <a:xfrm>
            <a:off x="7543250" y="4402900"/>
            <a:ext cx="2823900" cy="575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latin typeface="Barlow"/>
                <a:ea typeface="Barlow"/>
                <a:cs typeface="Barlow"/>
                <a:sym typeface="Barlow"/>
                <a:hlinkClick r:id="rId5"/>
              </a:rPr>
              <a:t>Sample Course Outline</a:t>
            </a:r>
            <a:endParaRPr b="1" sz="1800">
              <a:solidFill>
                <a:schemeClr val="lt1"/>
              </a:solidFill>
              <a:latin typeface="Barlow"/>
              <a:ea typeface="Barlow"/>
              <a:cs typeface="Barlow"/>
              <a:sym typeface="Barlow"/>
            </a:endParaRPr>
          </a:p>
        </p:txBody>
      </p:sp>
      <p:sp>
        <p:nvSpPr>
          <p:cNvPr id="1731" name="Google Shape;1731;p36">
            <a:hlinkClick action="ppaction://hlinksldjump" r:id="rId6"/>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32" name="Google Shape;1732;p36">
            <a:hlinkClick action="ppaction://hlinksldjump" r:id="rId7"/>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33" name="Google Shape;1733;p36">
            <a:hlinkClick action="ppaction://hlinksldjump" r:id="rId8"/>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34" name="Google Shape;1734;p36">
            <a:hlinkClick action="ppaction://hlinksldjump" r:id="rId9"/>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35" name="Google Shape;1735;p36">
            <a:hlinkClick action="ppaction://hlinksldjump" r:id="rId10"/>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36" name="Google Shape;1736;p36">
            <a:hlinkClick action="ppaction://hlinksldjump" r:id="rId11"/>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37" name="Google Shape;1737;p36">
            <a:hlinkClick action="ppaction://hlinksldjump" r:id="rId12"/>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37"/>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43" name="Google Shape;1743;p37"/>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302:</a:t>
            </a:r>
            <a:endParaRPr/>
          </a:p>
        </p:txBody>
      </p:sp>
      <p:sp>
        <p:nvSpPr>
          <p:cNvPr id="1744" name="Google Shape;1744;p37"/>
          <p:cNvSpPr txBox="1"/>
          <p:nvPr>
            <p:ph idx="2" type="body"/>
          </p:nvPr>
        </p:nvSpPr>
        <p:spPr>
          <a:xfrm>
            <a:off x="791475" y="1362600"/>
            <a:ext cx="4844400" cy="43905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i="1" lang="en" sz="1600"/>
              <a:t>For faculty. Prerequisite Tech 101 / Pre or Corequisite Tech 201 &amp; 202 </a:t>
            </a:r>
            <a:endParaRPr i="1" sz="1600"/>
          </a:p>
          <a:p>
            <a:pPr indent="0" lvl="0" marL="0" rtl="0" algn="l">
              <a:spcBef>
                <a:spcPts val="0"/>
              </a:spcBef>
              <a:spcAft>
                <a:spcPts val="0"/>
              </a:spcAft>
              <a:buClr>
                <a:schemeClr val="dk1"/>
              </a:buClr>
              <a:buSzPts val="1100"/>
              <a:buFont typeface="Arial"/>
              <a:buNone/>
            </a:pPr>
            <a:r>
              <a:t/>
            </a:r>
            <a:endParaRPr i="1" sz="1600"/>
          </a:p>
          <a:p>
            <a:pPr indent="0" lvl="0" marL="0" rtl="0" algn="l">
              <a:spcBef>
                <a:spcPts val="0"/>
              </a:spcBef>
              <a:spcAft>
                <a:spcPts val="0"/>
              </a:spcAft>
              <a:buNone/>
            </a:pPr>
            <a:r>
              <a:rPr lang="en" sz="1600"/>
              <a:t>This course is designed for faculty after year one who have completed Tech 101 and Tech 201/202 and covers emerging trends in EdTech. Furthermore, teachers are provided with a tool to evaluate new and emerging applications that are currently or could be utilized in the classroom. </a:t>
            </a:r>
            <a:endParaRPr sz="1600"/>
          </a:p>
          <a:p>
            <a:pPr indent="0" lvl="0" marL="0" rtl="0" algn="l">
              <a:spcBef>
                <a:spcPts val="2100"/>
              </a:spcBef>
              <a:spcAft>
                <a:spcPts val="0"/>
              </a:spcAft>
              <a:buClr>
                <a:schemeClr val="dk1"/>
              </a:buClr>
              <a:buSzPts val="1100"/>
              <a:buFont typeface="Arial"/>
              <a:buNone/>
            </a:pPr>
            <a:r>
              <a:rPr lang="en" sz="1600"/>
              <a:t>Potential Course Topics Include:</a:t>
            </a:r>
            <a:endParaRPr sz="1600"/>
          </a:p>
          <a:p>
            <a:pPr indent="-330200" lvl="0" marL="457200" rtl="0" algn="l">
              <a:spcBef>
                <a:spcPts val="2100"/>
              </a:spcBef>
              <a:spcAft>
                <a:spcPts val="0"/>
              </a:spcAft>
              <a:buSzPts val="1600"/>
              <a:buChar char="●"/>
            </a:pPr>
            <a:r>
              <a:rPr lang="en" sz="1600"/>
              <a:t>Assistive Applications</a:t>
            </a:r>
            <a:endParaRPr sz="1600"/>
          </a:p>
          <a:p>
            <a:pPr indent="-330200" lvl="0" marL="457200" rtl="0" algn="l">
              <a:spcBef>
                <a:spcPts val="0"/>
              </a:spcBef>
              <a:spcAft>
                <a:spcPts val="0"/>
              </a:spcAft>
              <a:buSzPts val="1600"/>
              <a:buChar char="●"/>
            </a:pPr>
            <a:r>
              <a:rPr lang="en" sz="1600"/>
              <a:t>Setting up Assistive Support on both Mac and Windows Operating Systems</a:t>
            </a:r>
            <a:endParaRPr sz="1600"/>
          </a:p>
          <a:p>
            <a:pPr indent="-330200" lvl="0" marL="457200" rtl="0" algn="l">
              <a:spcBef>
                <a:spcPts val="0"/>
              </a:spcBef>
              <a:spcAft>
                <a:spcPts val="0"/>
              </a:spcAft>
              <a:buSzPts val="1600"/>
              <a:buChar char="●"/>
            </a:pPr>
            <a:r>
              <a:rPr lang="en" sz="1600"/>
              <a:t>Reimagining the DEIB Classroom </a:t>
            </a:r>
            <a:endParaRPr sz="1600"/>
          </a:p>
          <a:p>
            <a:pPr indent="-330200" lvl="0" marL="457200" rtl="0" algn="l">
              <a:spcBef>
                <a:spcPts val="0"/>
              </a:spcBef>
              <a:spcAft>
                <a:spcPts val="0"/>
              </a:spcAft>
              <a:buSzPts val="1600"/>
              <a:buChar char="●"/>
            </a:pPr>
            <a:r>
              <a:rPr lang="en" sz="1600"/>
              <a:t>Hardware for Modifying Access</a:t>
            </a:r>
            <a:endParaRPr sz="1600"/>
          </a:p>
          <a:p>
            <a:pPr indent="-330200" lvl="0" marL="457200" rtl="0" algn="l">
              <a:spcBef>
                <a:spcPts val="0"/>
              </a:spcBef>
              <a:spcAft>
                <a:spcPts val="0"/>
              </a:spcAft>
              <a:buSzPts val="1600"/>
              <a:buChar char="●"/>
            </a:pPr>
            <a:r>
              <a:rPr lang="en" sz="1600"/>
              <a:t>AT &amp; ILPs </a:t>
            </a:r>
            <a:endParaRPr sz="1600"/>
          </a:p>
          <a:p>
            <a:pPr indent="0" lvl="0" marL="0" rtl="0" algn="l">
              <a:spcBef>
                <a:spcPts val="2100"/>
              </a:spcBef>
              <a:spcAft>
                <a:spcPts val="0"/>
              </a:spcAft>
              <a:buClr>
                <a:schemeClr val="dk1"/>
              </a:buClr>
              <a:buSzPts val="1100"/>
              <a:buFont typeface="Arial"/>
              <a:buNone/>
            </a:pPr>
            <a:r>
              <a:t/>
            </a:r>
            <a:endParaRPr sz="1600"/>
          </a:p>
          <a:p>
            <a:pPr indent="0" lvl="0" marL="0" rtl="0" algn="l">
              <a:spcBef>
                <a:spcPts val="2100"/>
              </a:spcBef>
              <a:spcAft>
                <a:spcPts val="2100"/>
              </a:spcAft>
              <a:buNone/>
            </a:pPr>
            <a:r>
              <a:t/>
            </a:r>
            <a:endParaRPr sz="1600"/>
          </a:p>
        </p:txBody>
      </p:sp>
      <p:sp>
        <p:nvSpPr>
          <p:cNvPr id="1745" name="Google Shape;1745;p37"/>
          <p:cNvSpPr txBox="1"/>
          <p:nvPr/>
        </p:nvSpPr>
        <p:spPr>
          <a:xfrm>
            <a:off x="2784875"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rPr lang="en" sz="2200">
                <a:solidFill>
                  <a:srgbClr val="373C3F"/>
                </a:solidFill>
                <a:latin typeface="Barlow Semi Condensed Medium"/>
                <a:ea typeface="Barlow Semi Condensed Medium"/>
                <a:cs typeface="Barlow Semi Condensed Medium"/>
                <a:sym typeface="Barlow Semi Condensed Medium"/>
              </a:rPr>
              <a:t>Using Technology to Differentiate Learning</a:t>
            </a:r>
            <a:endParaRPr sz="2200">
              <a:solidFill>
                <a:srgbClr val="373C3F"/>
              </a:solidFill>
              <a:latin typeface="Barlow Semi Condensed Medium"/>
              <a:ea typeface="Barlow Semi Condensed Medium"/>
              <a:cs typeface="Barlow Semi Condensed Medium"/>
              <a:sym typeface="Barlow Semi Condensed Medium"/>
            </a:endParaRPr>
          </a:p>
        </p:txBody>
      </p:sp>
      <p:sp>
        <p:nvSpPr>
          <p:cNvPr id="1746" name="Google Shape;1746;p37"/>
          <p:cNvSpPr txBox="1"/>
          <p:nvPr/>
        </p:nvSpPr>
        <p:spPr>
          <a:xfrm>
            <a:off x="6533000" y="5097050"/>
            <a:ext cx="4844400" cy="12435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2100"/>
              </a:spcAft>
              <a:buNone/>
            </a:pPr>
            <a:r>
              <a:rPr lang="en" sz="1900">
                <a:solidFill>
                  <a:schemeClr val="dk1"/>
                </a:solidFill>
                <a:latin typeface="Barlow Semi Condensed"/>
                <a:ea typeface="Barlow Semi Condensed"/>
                <a:cs typeface="Barlow Semi Condensed"/>
                <a:sym typeface="Barlow Semi Condensed"/>
              </a:rPr>
              <a:t>Schoology features used: Student Completion Rules, Quiz questions in audio and text format, Discussion Boards, Embedded Videos, Badge of Completion</a:t>
            </a:r>
            <a:endParaRPr sz="1800">
              <a:solidFill>
                <a:srgbClr val="000000"/>
              </a:solidFill>
              <a:latin typeface="Barlow Semi Condensed"/>
              <a:ea typeface="Barlow Semi Condensed"/>
              <a:cs typeface="Barlow Semi Condensed"/>
              <a:sym typeface="Barlow Semi Condensed"/>
            </a:endParaRPr>
          </a:p>
        </p:txBody>
      </p:sp>
      <p:pic>
        <p:nvPicPr>
          <p:cNvPr id="1747" name="Google Shape;1747;p37"/>
          <p:cNvPicPr preferRelativeResize="0"/>
          <p:nvPr/>
        </p:nvPicPr>
        <p:blipFill>
          <a:blip r:embed="rId3">
            <a:alphaModFix/>
          </a:blip>
          <a:stretch>
            <a:fillRect/>
          </a:stretch>
        </p:blipFill>
        <p:spPr>
          <a:xfrm>
            <a:off x="6714300" y="359550"/>
            <a:ext cx="4481808" cy="3705888"/>
          </a:xfrm>
          <a:prstGeom prst="rect">
            <a:avLst/>
          </a:prstGeom>
          <a:noFill/>
          <a:ln cap="flat" cmpd="sng" w="9525">
            <a:solidFill>
              <a:schemeClr val="dk2"/>
            </a:solidFill>
            <a:prstDash val="solid"/>
            <a:round/>
            <a:headEnd len="sm" w="sm" type="none"/>
            <a:tailEnd len="sm" w="sm" type="none"/>
          </a:ln>
        </p:spPr>
      </p:pic>
      <p:pic>
        <p:nvPicPr>
          <p:cNvPr id="1748" name="Google Shape;1748;p37"/>
          <p:cNvPicPr preferRelativeResize="0"/>
          <p:nvPr/>
        </p:nvPicPr>
        <p:blipFill>
          <a:blip r:embed="rId4">
            <a:alphaModFix/>
          </a:blip>
          <a:stretch>
            <a:fillRect/>
          </a:stretch>
        </p:blipFill>
        <p:spPr>
          <a:xfrm rot="-818229">
            <a:off x="10476898" y="1292333"/>
            <a:ext cx="814053" cy="830662"/>
          </a:xfrm>
          <a:prstGeom prst="rect">
            <a:avLst/>
          </a:prstGeom>
          <a:noFill/>
          <a:ln cap="flat" cmpd="sng" w="9525">
            <a:solidFill>
              <a:schemeClr val="dk2"/>
            </a:solidFill>
            <a:prstDash val="solid"/>
            <a:round/>
            <a:headEnd len="sm" w="sm" type="none"/>
            <a:tailEnd len="sm" w="sm" type="none"/>
          </a:ln>
        </p:spPr>
      </p:pic>
      <p:sp>
        <p:nvSpPr>
          <p:cNvPr id="1749" name="Google Shape;1749;p37"/>
          <p:cNvSpPr/>
          <p:nvPr/>
        </p:nvSpPr>
        <p:spPr>
          <a:xfrm>
            <a:off x="7543250" y="4402900"/>
            <a:ext cx="2823900" cy="5757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latin typeface="Barlow"/>
                <a:ea typeface="Barlow"/>
                <a:cs typeface="Barlow"/>
                <a:sym typeface="Barlow"/>
                <a:hlinkClick r:id="rId5"/>
              </a:rPr>
              <a:t>Sample Course Outline</a:t>
            </a:r>
            <a:endParaRPr b="1" sz="1800">
              <a:solidFill>
                <a:schemeClr val="lt1"/>
              </a:solidFill>
              <a:latin typeface="Barlow"/>
              <a:ea typeface="Barlow"/>
              <a:cs typeface="Barlow"/>
              <a:sym typeface="Barlow"/>
            </a:endParaRPr>
          </a:p>
        </p:txBody>
      </p:sp>
      <p:sp>
        <p:nvSpPr>
          <p:cNvPr id="1750" name="Google Shape;1750;p37">
            <a:hlinkClick action="ppaction://hlinksldjump" r:id="rId6"/>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51" name="Google Shape;1751;p37">
            <a:hlinkClick action="ppaction://hlinksldjump" r:id="rId7"/>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52" name="Google Shape;1752;p37">
            <a:hlinkClick action="ppaction://hlinksldjump" r:id="rId8"/>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53" name="Google Shape;1753;p37">
            <a:hlinkClick action="ppaction://hlinksldjump" r:id="rId9"/>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54" name="Google Shape;1754;p37">
            <a:hlinkClick action="ppaction://hlinksldjump" r:id="rId10"/>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55" name="Google Shape;1755;p37">
            <a:hlinkClick action="ppaction://hlinksldjump" r:id="rId11"/>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56" name="Google Shape;1756;p37">
            <a:hlinkClick action="ppaction://hlinksldjump" r:id="rId12"/>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p38"/>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62" name="Google Shape;1762;p38"/>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303:</a:t>
            </a:r>
            <a:endParaRPr/>
          </a:p>
        </p:txBody>
      </p:sp>
      <p:sp>
        <p:nvSpPr>
          <p:cNvPr id="1763" name="Google Shape;1763;p38"/>
          <p:cNvSpPr txBox="1"/>
          <p:nvPr>
            <p:ph idx="1" type="body"/>
          </p:nvPr>
        </p:nvSpPr>
        <p:spPr>
          <a:xfrm>
            <a:off x="6533000" y="5454950"/>
            <a:ext cx="4844400" cy="1083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Clr>
                <a:schemeClr val="dk1"/>
              </a:buClr>
              <a:buSzPts val="1100"/>
              <a:buFont typeface="Arial"/>
              <a:buNone/>
            </a:pPr>
            <a:r>
              <a:rPr lang="en" sz="1900"/>
              <a:t>Canvas features used: Pages, Quizzes, Embedded Content</a:t>
            </a:r>
            <a:endParaRPr/>
          </a:p>
        </p:txBody>
      </p:sp>
      <p:sp>
        <p:nvSpPr>
          <p:cNvPr id="1764" name="Google Shape;1764;p38"/>
          <p:cNvSpPr txBox="1"/>
          <p:nvPr/>
        </p:nvSpPr>
        <p:spPr>
          <a:xfrm>
            <a:off x="2716200" y="359550"/>
            <a:ext cx="30246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rPr lang="en" sz="2200">
                <a:solidFill>
                  <a:srgbClr val="373C3F"/>
                </a:solidFill>
                <a:latin typeface="Barlow Semi Condensed Medium"/>
                <a:ea typeface="Barlow Semi Condensed Medium"/>
                <a:cs typeface="Barlow Semi Condensed Medium"/>
                <a:sym typeface="Barlow Semi Condensed Medium"/>
              </a:rPr>
              <a:t>New &amp; Emerging Trends in Business Technology</a:t>
            </a:r>
            <a:endParaRPr sz="2200">
              <a:solidFill>
                <a:srgbClr val="373C3F"/>
              </a:solidFill>
              <a:latin typeface="Barlow Semi Condensed Medium"/>
              <a:ea typeface="Barlow Semi Condensed Medium"/>
              <a:cs typeface="Barlow Semi Condensed Medium"/>
              <a:sym typeface="Barlow Semi Condensed Medium"/>
            </a:endParaRPr>
          </a:p>
        </p:txBody>
      </p:sp>
      <p:sp>
        <p:nvSpPr>
          <p:cNvPr id="1765" name="Google Shape;1765;p38"/>
          <p:cNvSpPr txBox="1"/>
          <p:nvPr/>
        </p:nvSpPr>
        <p:spPr>
          <a:xfrm>
            <a:off x="791475" y="1387450"/>
            <a:ext cx="4844400" cy="51282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i="1" lang="en" sz="1600">
                <a:latin typeface="Barlow Semi Condensed"/>
                <a:ea typeface="Barlow Semi Condensed"/>
                <a:cs typeface="Barlow Semi Condensed"/>
                <a:sym typeface="Barlow Semi Condensed"/>
              </a:rPr>
              <a:t>For all non-faculty who work with student data.  Pre- or corequisite Tech 203</a:t>
            </a:r>
            <a:endParaRPr i="1" sz="16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i="1" sz="16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lang="en" sz="1600">
                <a:latin typeface="Barlow Semi Condensed"/>
                <a:ea typeface="Barlow Semi Condensed"/>
                <a:cs typeface="Barlow Semi Condensed"/>
                <a:sym typeface="Barlow Semi Condensed"/>
              </a:rPr>
              <a:t>This course covers recent updates of core systems as well as recent technologies that impact business technology. Course content changes yearly and is archived within the course.</a:t>
            </a:r>
            <a:endParaRPr sz="1600">
              <a:solidFill>
                <a:schemeClr val="dk1"/>
              </a:solidFill>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sz="1600">
              <a:solidFill>
                <a:schemeClr val="dk1"/>
              </a:solidFill>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rPr lang="en" sz="1600">
                <a:latin typeface="Barlow Semi Condensed"/>
                <a:ea typeface="Barlow Semi Condensed"/>
                <a:cs typeface="Barlow Semi Condensed"/>
                <a:sym typeface="Barlow Semi Condensed"/>
              </a:rPr>
              <a:t>Course topics can include:</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Vendor Product Updates</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ChatGPT for Business</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Evaluating New Technology</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Keeping Up With Cyber Security</a:t>
            </a:r>
            <a:endParaRPr sz="1600">
              <a:latin typeface="Barlow Semi Condensed"/>
              <a:ea typeface="Barlow Semi Condensed"/>
              <a:cs typeface="Barlow Semi Condensed"/>
              <a:sym typeface="Barlow Semi Condensed"/>
            </a:endParaRPr>
          </a:p>
          <a:p>
            <a:pPr indent="-330200" lvl="0" marL="457200" rtl="0" algn="l">
              <a:lnSpc>
                <a:spcPct val="115000"/>
              </a:lnSpc>
              <a:spcBef>
                <a:spcPts val="0"/>
              </a:spcBef>
              <a:spcAft>
                <a:spcPts val="0"/>
              </a:spcAft>
              <a:buSzPts val="1600"/>
              <a:buFont typeface="Barlow Semi Condensed"/>
              <a:buChar char="●"/>
            </a:pPr>
            <a:r>
              <a:rPr lang="en" sz="1600">
                <a:latin typeface="Barlow Semi Condensed"/>
                <a:ea typeface="Barlow Semi Condensed"/>
                <a:cs typeface="Barlow Semi Condensed"/>
                <a:sym typeface="Barlow Semi Condensed"/>
              </a:rPr>
              <a:t>Big Data Analysis Tools</a:t>
            </a:r>
            <a:endParaRPr sz="16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sz="1300">
              <a:latin typeface="Barlow Semi Condensed"/>
              <a:ea typeface="Barlow Semi Condensed"/>
              <a:cs typeface="Barlow Semi Condensed"/>
              <a:sym typeface="Barlow Semi Condensed"/>
            </a:endParaRPr>
          </a:p>
          <a:p>
            <a:pPr indent="0" lvl="0" marL="0" rtl="0" algn="l">
              <a:lnSpc>
                <a:spcPct val="115000"/>
              </a:lnSpc>
              <a:spcBef>
                <a:spcPts val="0"/>
              </a:spcBef>
              <a:spcAft>
                <a:spcPts val="0"/>
              </a:spcAft>
              <a:buNone/>
            </a:pPr>
            <a:r>
              <a:t/>
            </a:r>
            <a:endParaRPr sz="1300">
              <a:latin typeface="Barlow Semi Condensed"/>
              <a:ea typeface="Barlow Semi Condensed"/>
              <a:cs typeface="Barlow Semi Condensed"/>
              <a:sym typeface="Barlow Semi Condensed"/>
            </a:endParaRPr>
          </a:p>
        </p:txBody>
      </p:sp>
      <p:pic>
        <p:nvPicPr>
          <p:cNvPr id="1766" name="Google Shape;1766;p38"/>
          <p:cNvPicPr preferRelativeResize="0"/>
          <p:nvPr/>
        </p:nvPicPr>
        <p:blipFill>
          <a:blip r:embed="rId3">
            <a:alphaModFix/>
          </a:blip>
          <a:stretch>
            <a:fillRect/>
          </a:stretch>
        </p:blipFill>
        <p:spPr>
          <a:xfrm>
            <a:off x="6480273" y="273600"/>
            <a:ext cx="3796651" cy="2745576"/>
          </a:xfrm>
          <a:prstGeom prst="rect">
            <a:avLst/>
          </a:prstGeom>
          <a:noFill/>
          <a:ln>
            <a:noFill/>
          </a:ln>
        </p:spPr>
      </p:pic>
      <p:pic>
        <p:nvPicPr>
          <p:cNvPr id="1767" name="Google Shape;1767;p38"/>
          <p:cNvPicPr preferRelativeResize="0"/>
          <p:nvPr/>
        </p:nvPicPr>
        <p:blipFill>
          <a:blip r:embed="rId4">
            <a:alphaModFix/>
          </a:blip>
          <a:stretch>
            <a:fillRect/>
          </a:stretch>
        </p:blipFill>
        <p:spPr>
          <a:xfrm>
            <a:off x="6480275" y="3291900"/>
            <a:ext cx="2522064" cy="731400"/>
          </a:xfrm>
          <a:prstGeom prst="rect">
            <a:avLst/>
          </a:prstGeom>
          <a:noFill/>
          <a:ln>
            <a:noFill/>
          </a:ln>
        </p:spPr>
      </p:pic>
      <p:pic>
        <p:nvPicPr>
          <p:cNvPr id="1768" name="Google Shape;1768;p38"/>
          <p:cNvPicPr preferRelativeResize="0"/>
          <p:nvPr/>
        </p:nvPicPr>
        <p:blipFill>
          <a:blip r:embed="rId5">
            <a:alphaModFix/>
          </a:blip>
          <a:stretch>
            <a:fillRect/>
          </a:stretch>
        </p:blipFill>
        <p:spPr>
          <a:xfrm>
            <a:off x="8467975" y="1831424"/>
            <a:ext cx="3024599" cy="3190075"/>
          </a:xfrm>
          <a:prstGeom prst="rect">
            <a:avLst/>
          </a:prstGeom>
          <a:noFill/>
          <a:ln>
            <a:noFill/>
          </a:ln>
        </p:spPr>
      </p:pic>
      <p:sp>
        <p:nvSpPr>
          <p:cNvPr id="1769" name="Google Shape;1769;p38">
            <a:hlinkClick action="ppaction://hlinksldjump" r:id="rId6"/>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70" name="Google Shape;1770;p38">
            <a:hlinkClick action="ppaction://hlinksldjump" r:id="rId7"/>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71" name="Google Shape;1771;p38">
            <a:hlinkClick action="ppaction://hlinksldjump" r:id="rId8"/>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72" name="Google Shape;1772;p38">
            <a:hlinkClick action="ppaction://hlinksldjump" r:id="rId9"/>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73" name="Google Shape;1773;p38">
            <a:hlinkClick action="ppaction://hlinksldjump" r:id="rId10"/>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74" name="Google Shape;1774;p38">
            <a:hlinkClick action="ppaction://hlinksldjump" r:id="rId11"/>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75" name="Google Shape;1775;p38">
            <a:hlinkClick action="ppaction://hlinksldjump" r:id="rId12"/>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9" name="Shape 1779"/>
        <p:cNvGrpSpPr/>
        <p:nvPr/>
      </p:nvGrpSpPr>
      <p:grpSpPr>
        <a:xfrm>
          <a:off x="0" y="0"/>
          <a:ext cx="0" cy="0"/>
          <a:chOff x="0" y="0"/>
          <a:chExt cx="0" cy="0"/>
        </a:xfrm>
      </p:grpSpPr>
      <p:sp>
        <p:nvSpPr>
          <p:cNvPr id="1780" name="Google Shape;1780;p39"/>
          <p:cNvSpPr txBox="1"/>
          <p:nvPr>
            <p:ph idx="2" type="body"/>
          </p:nvPr>
        </p:nvSpPr>
        <p:spPr>
          <a:xfrm>
            <a:off x="791475" y="1387450"/>
            <a:ext cx="4844400" cy="5128200"/>
          </a:xfrm>
          <a:prstGeom prst="rect">
            <a:avLst/>
          </a:prstGeom>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rPr i="1" lang="en" sz="1600"/>
              <a:t>For all faculty and staff.  Prerequisite 300 level Tech course</a:t>
            </a:r>
            <a:endParaRPr i="1" sz="1600"/>
          </a:p>
          <a:p>
            <a:pPr indent="0" lvl="0" marL="0" rtl="0" algn="l">
              <a:lnSpc>
                <a:spcPct val="115000"/>
              </a:lnSpc>
              <a:spcBef>
                <a:spcPts val="0"/>
              </a:spcBef>
              <a:spcAft>
                <a:spcPts val="0"/>
              </a:spcAft>
              <a:buClr>
                <a:schemeClr val="dk1"/>
              </a:buClr>
              <a:buSzPts val="1100"/>
              <a:buFont typeface="Arial"/>
              <a:buNone/>
            </a:pPr>
            <a:r>
              <a:t/>
            </a:r>
            <a:endParaRPr i="1" sz="1600"/>
          </a:p>
          <a:p>
            <a:pPr indent="0" lvl="0" marL="0" rtl="0" algn="l">
              <a:lnSpc>
                <a:spcPct val="115000"/>
              </a:lnSpc>
              <a:spcBef>
                <a:spcPts val="0"/>
              </a:spcBef>
              <a:spcAft>
                <a:spcPts val="0"/>
              </a:spcAft>
              <a:buClr>
                <a:schemeClr val="dk1"/>
              </a:buClr>
              <a:buSzPts val="1100"/>
              <a:buFont typeface="Arial"/>
              <a:buNone/>
            </a:pPr>
            <a:r>
              <a:rPr lang="en" sz="1600"/>
              <a:t>This self-paced, self-directed course is designed for veteran faculty and staff who have demonstrated high levels of proficiency and usage of existing technology on campus.  This course provides them with an opportunity to pursue a topic of interest in greater depth with support from the Technology department.</a:t>
            </a:r>
            <a:endParaRPr i="1" sz="1600"/>
          </a:p>
          <a:p>
            <a:pPr indent="0" lvl="0" marL="0" rtl="0" algn="l">
              <a:lnSpc>
                <a:spcPct val="115000"/>
              </a:lnSpc>
              <a:spcBef>
                <a:spcPts val="0"/>
              </a:spcBef>
              <a:spcAft>
                <a:spcPts val="0"/>
              </a:spcAft>
              <a:buClr>
                <a:schemeClr val="dk1"/>
              </a:buClr>
              <a:buSzPts val="1100"/>
              <a:buFont typeface="Arial"/>
              <a:buNone/>
            </a:pPr>
            <a:r>
              <a:t/>
            </a:r>
            <a:endParaRPr sz="1600"/>
          </a:p>
          <a:p>
            <a:pPr indent="-330200" lvl="0" marL="457200" rtl="0" algn="l">
              <a:lnSpc>
                <a:spcPct val="115000"/>
              </a:lnSpc>
              <a:spcBef>
                <a:spcPts val="0"/>
              </a:spcBef>
              <a:spcAft>
                <a:spcPts val="0"/>
              </a:spcAft>
              <a:buSzPts val="1600"/>
              <a:buChar char="●"/>
            </a:pPr>
            <a:r>
              <a:rPr lang="en" sz="1600"/>
              <a:t>Individual directed professional development </a:t>
            </a:r>
            <a:endParaRPr sz="1600"/>
          </a:p>
          <a:p>
            <a:pPr indent="-330200" lvl="0" marL="457200" rtl="0" algn="l">
              <a:lnSpc>
                <a:spcPct val="115000"/>
              </a:lnSpc>
              <a:spcBef>
                <a:spcPts val="0"/>
              </a:spcBef>
              <a:spcAft>
                <a:spcPts val="0"/>
              </a:spcAft>
              <a:buSzPts val="1600"/>
              <a:buChar char="●"/>
            </a:pPr>
            <a:r>
              <a:rPr lang="en" sz="1600"/>
              <a:t>May be through an outside source/vendor</a:t>
            </a:r>
            <a:endParaRPr sz="1600"/>
          </a:p>
          <a:p>
            <a:pPr indent="-330200" lvl="0" marL="457200" rtl="0" algn="l">
              <a:lnSpc>
                <a:spcPct val="115000"/>
              </a:lnSpc>
              <a:spcBef>
                <a:spcPts val="0"/>
              </a:spcBef>
              <a:spcAft>
                <a:spcPts val="0"/>
              </a:spcAft>
              <a:buSzPts val="1600"/>
              <a:buChar char="●"/>
            </a:pPr>
            <a:r>
              <a:rPr lang="en" sz="1600"/>
              <a:t>May lead to teaching a portion of a 300 level course</a:t>
            </a:r>
            <a:endParaRPr sz="1600"/>
          </a:p>
          <a:p>
            <a:pPr indent="-330200" lvl="0" marL="457200" rtl="0" algn="l">
              <a:lnSpc>
                <a:spcPct val="115000"/>
              </a:lnSpc>
              <a:spcBef>
                <a:spcPts val="0"/>
              </a:spcBef>
              <a:spcAft>
                <a:spcPts val="0"/>
              </a:spcAft>
              <a:buSzPts val="1600"/>
              <a:buChar char="●"/>
            </a:pPr>
            <a:r>
              <a:rPr lang="en" sz="1600"/>
              <a:t>May provide a path for professional advancement for faculty</a:t>
            </a:r>
            <a:endParaRPr sz="1600"/>
          </a:p>
          <a:p>
            <a:pPr indent="-330200" lvl="0" marL="457200" rtl="0" algn="l">
              <a:lnSpc>
                <a:spcPct val="115000"/>
              </a:lnSpc>
              <a:spcBef>
                <a:spcPts val="0"/>
              </a:spcBef>
              <a:spcAft>
                <a:spcPts val="0"/>
              </a:spcAft>
              <a:buSzPts val="1600"/>
              <a:buChar char="●"/>
            </a:pPr>
            <a:r>
              <a:rPr lang="en" sz="1600"/>
              <a:t>May be used to meet annual professional development goals for faculty or staff</a:t>
            </a:r>
            <a:endParaRPr sz="1600"/>
          </a:p>
          <a:p>
            <a:pPr indent="0" lvl="0" marL="0" rtl="0" algn="l">
              <a:lnSpc>
                <a:spcPct val="115000"/>
              </a:lnSpc>
              <a:spcBef>
                <a:spcPts val="0"/>
              </a:spcBef>
              <a:spcAft>
                <a:spcPts val="0"/>
              </a:spcAft>
              <a:buNone/>
            </a:pPr>
            <a:r>
              <a:t/>
            </a:r>
            <a:endParaRPr sz="1600"/>
          </a:p>
        </p:txBody>
      </p:sp>
      <p:sp>
        <p:nvSpPr>
          <p:cNvPr id="1781" name="Google Shape;1781;p39"/>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82" name="Google Shape;1782;p39"/>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401:</a:t>
            </a:r>
            <a:endParaRPr/>
          </a:p>
        </p:txBody>
      </p:sp>
      <p:sp>
        <p:nvSpPr>
          <p:cNvPr id="1783" name="Google Shape;1783;p39"/>
          <p:cNvSpPr txBox="1"/>
          <p:nvPr>
            <p:ph idx="1" type="body"/>
          </p:nvPr>
        </p:nvSpPr>
        <p:spPr>
          <a:xfrm>
            <a:off x="6533000" y="5891725"/>
            <a:ext cx="4844400" cy="646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lang="en" sz="1900"/>
              <a:t>Moodle features used: Assignments, Checklist, Forum, Quiz, Custom Certificate</a:t>
            </a:r>
            <a:endParaRPr/>
          </a:p>
          <a:p>
            <a:pPr indent="0" lvl="0" marL="0" rtl="0" algn="l">
              <a:spcBef>
                <a:spcPts val="2100"/>
              </a:spcBef>
              <a:spcAft>
                <a:spcPts val="2100"/>
              </a:spcAft>
              <a:buNone/>
            </a:pPr>
            <a:r>
              <a:t/>
            </a:r>
            <a:endParaRPr/>
          </a:p>
        </p:txBody>
      </p:sp>
      <p:sp>
        <p:nvSpPr>
          <p:cNvPr id="1784" name="Google Shape;1784;p39"/>
          <p:cNvSpPr txBox="1"/>
          <p:nvPr/>
        </p:nvSpPr>
        <p:spPr>
          <a:xfrm>
            <a:off x="2716200"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rPr lang="en" sz="2200">
                <a:solidFill>
                  <a:srgbClr val="373C3F"/>
                </a:solidFill>
                <a:latin typeface="Barlow Semi Condensed Medium"/>
                <a:ea typeface="Barlow Semi Condensed Medium"/>
                <a:cs typeface="Barlow Semi Condensed Medium"/>
                <a:sym typeface="Barlow Semi Condensed Medium"/>
              </a:rPr>
              <a:t>Independent Study for Advanced Tech Users</a:t>
            </a:r>
            <a:endParaRPr sz="2200">
              <a:solidFill>
                <a:srgbClr val="373C3F"/>
              </a:solidFill>
              <a:latin typeface="Barlow Semi Condensed Medium"/>
              <a:ea typeface="Barlow Semi Condensed Medium"/>
              <a:cs typeface="Barlow Semi Condensed Medium"/>
              <a:sym typeface="Barlow Semi Condensed Medium"/>
            </a:endParaRPr>
          </a:p>
        </p:txBody>
      </p:sp>
      <p:pic>
        <p:nvPicPr>
          <p:cNvPr id="1785" name="Google Shape;1785;p39"/>
          <p:cNvPicPr preferRelativeResize="0"/>
          <p:nvPr/>
        </p:nvPicPr>
        <p:blipFill>
          <a:blip r:embed="rId3">
            <a:alphaModFix/>
          </a:blip>
          <a:stretch>
            <a:fillRect/>
          </a:stretch>
        </p:blipFill>
        <p:spPr>
          <a:xfrm>
            <a:off x="7292788" y="263225"/>
            <a:ext cx="3324824" cy="4750552"/>
          </a:xfrm>
          <a:prstGeom prst="rect">
            <a:avLst/>
          </a:prstGeom>
          <a:noFill/>
          <a:ln>
            <a:noFill/>
          </a:ln>
        </p:spPr>
      </p:pic>
      <p:sp>
        <p:nvSpPr>
          <p:cNvPr id="1786" name="Google Shape;1786;p39"/>
          <p:cNvSpPr/>
          <p:nvPr/>
        </p:nvSpPr>
        <p:spPr>
          <a:xfrm>
            <a:off x="7543250" y="5241100"/>
            <a:ext cx="2823900" cy="575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u="sng">
                <a:solidFill>
                  <a:schemeClr val="hlink"/>
                </a:solidFill>
                <a:latin typeface="Barlow"/>
                <a:ea typeface="Barlow"/>
                <a:cs typeface="Barlow"/>
                <a:sym typeface="Barlow"/>
                <a:hlinkClick r:id="rId4"/>
              </a:rPr>
              <a:t>Sample Course Outline</a:t>
            </a:r>
            <a:endParaRPr b="1" sz="1800">
              <a:solidFill>
                <a:schemeClr val="lt1"/>
              </a:solidFill>
              <a:latin typeface="Barlow"/>
              <a:ea typeface="Barlow"/>
              <a:cs typeface="Barlow"/>
              <a:sym typeface="Barlow"/>
            </a:endParaRPr>
          </a:p>
        </p:txBody>
      </p:sp>
      <p:sp>
        <p:nvSpPr>
          <p:cNvPr id="1787" name="Google Shape;1787;p39">
            <a:hlinkClick action="ppaction://hlinksldjump" r:id="rId5"/>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88" name="Google Shape;1788;p39">
            <a:hlinkClick action="ppaction://hlinksldjump" r:id="rId6"/>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89" name="Google Shape;1789;p39">
            <a:hlinkClick action="ppaction://hlinksldjump" r:id="rId7"/>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90" name="Google Shape;1790;p39">
            <a:hlinkClick action="ppaction://hlinksldjump" r:id="rId8"/>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91" name="Google Shape;1791;p39">
            <a:hlinkClick action="ppaction://hlinksldjump" r:id="rId9"/>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92" name="Google Shape;1792;p39">
            <a:hlinkClick action="ppaction://hlinksldjump" r:id="rId10"/>
          </p:cNvPr>
          <p:cNvSpPr/>
          <p:nvPr/>
        </p:nvSpPr>
        <p:spPr>
          <a:xfrm rot="5397851">
            <a:off x="-138220" y="513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93" name="Google Shape;1793;p39">
            <a:hlinkClick action="ppaction://hlinksldjump" r:id="rId11"/>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7" name="Shape 1797"/>
        <p:cNvGrpSpPr/>
        <p:nvPr/>
      </p:nvGrpSpPr>
      <p:grpSpPr>
        <a:xfrm>
          <a:off x="0" y="0"/>
          <a:ext cx="0" cy="0"/>
          <a:chOff x="0" y="0"/>
          <a:chExt cx="0" cy="0"/>
        </a:xfrm>
      </p:grpSpPr>
      <p:sp>
        <p:nvSpPr>
          <p:cNvPr id="1798" name="Google Shape;1798;p40"/>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Thank you!</a:t>
            </a:r>
            <a:endParaRPr/>
          </a:p>
        </p:txBody>
      </p:sp>
      <p:sp>
        <p:nvSpPr>
          <p:cNvPr id="1799" name="Google Shape;1799;p40"/>
          <p:cNvSpPr txBox="1"/>
          <p:nvPr>
            <p:ph idx="1" type="body"/>
          </p:nvPr>
        </p:nvSpPr>
        <p:spPr>
          <a:xfrm>
            <a:off x="791475" y="1289125"/>
            <a:ext cx="4844400" cy="5226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 BIG thank you to Peter Antupit for guiding our team:</a:t>
            </a:r>
            <a:endParaRPr/>
          </a:p>
          <a:p>
            <a:pPr indent="0" lvl="0" marL="0" rtl="0" algn="l">
              <a:spcBef>
                <a:spcPts val="2100"/>
              </a:spcBef>
              <a:spcAft>
                <a:spcPts val="0"/>
              </a:spcAft>
              <a:buNone/>
            </a:pPr>
            <a:r>
              <a:rPr lang="en"/>
              <a:t>Alex Demushkane</a:t>
            </a:r>
            <a:endParaRPr/>
          </a:p>
          <a:p>
            <a:pPr indent="0" lvl="0" marL="0" rtl="0" algn="l">
              <a:spcBef>
                <a:spcPts val="2100"/>
              </a:spcBef>
              <a:spcAft>
                <a:spcPts val="0"/>
              </a:spcAft>
              <a:buNone/>
            </a:pPr>
            <a:r>
              <a:rPr lang="en"/>
              <a:t>Bernadette Shilliam</a:t>
            </a:r>
            <a:endParaRPr/>
          </a:p>
          <a:p>
            <a:pPr indent="0" lvl="0" marL="0" rtl="0" algn="l">
              <a:spcBef>
                <a:spcPts val="2100"/>
              </a:spcBef>
              <a:spcAft>
                <a:spcPts val="0"/>
              </a:spcAft>
              <a:buNone/>
            </a:pPr>
            <a:r>
              <a:rPr lang="en"/>
              <a:t>Andrew Teets</a:t>
            </a:r>
            <a:endParaRPr/>
          </a:p>
          <a:p>
            <a:pPr indent="0" lvl="0" marL="0" rtl="0" algn="l">
              <a:spcBef>
                <a:spcPts val="2100"/>
              </a:spcBef>
              <a:spcAft>
                <a:spcPts val="0"/>
              </a:spcAft>
              <a:buNone/>
            </a:pPr>
            <a:r>
              <a:rPr lang="en"/>
              <a:t>Denise Woodward</a:t>
            </a:r>
            <a:endParaRPr/>
          </a:p>
          <a:p>
            <a:pPr indent="0" lvl="0" marL="0" rtl="0" algn="l">
              <a:spcBef>
                <a:spcPts val="2100"/>
              </a:spcBef>
              <a:spcAft>
                <a:spcPts val="0"/>
              </a:spcAft>
              <a:buNone/>
            </a:pPr>
            <a:r>
              <a:rPr lang="en"/>
              <a:t>Camelia Perez</a:t>
            </a:r>
            <a:endParaRPr/>
          </a:p>
          <a:p>
            <a:pPr indent="-342900" lvl="0" marL="457200" rtl="0" algn="l">
              <a:spcBef>
                <a:spcPts val="2100"/>
              </a:spcBef>
              <a:spcAft>
                <a:spcPts val="0"/>
              </a:spcAft>
              <a:buSzPts val="1800"/>
              <a:buChar char="-"/>
            </a:pPr>
            <a:r>
              <a:rPr lang="en"/>
              <a:t>Upside Down Octopi </a:t>
            </a:r>
            <a:endParaRPr/>
          </a:p>
        </p:txBody>
      </p:sp>
      <p:sp>
        <p:nvSpPr>
          <p:cNvPr id="1800" name="Google Shape;1800;p40">
            <a:hlinkClick action="ppaction://hlinksldjump" r:id="rId3"/>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801" name="Google Shape;1801;p40">
            <a:hlinkClick action="ppaction://hlinksldjump" r:id="rId4"/>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802" name="Google Shape;1802;p40">
            <a:hlinkClick action="ppaction://hlinksldjump" r:id="rId5"/>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803" name="Google Shape;1803;p40">
            <a:hlinkClick action="ppaction://hlinksldjump" r:id="rId6"/>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804" name="Google Shape;1804;p40">
            <a:hlinkClick action="ppaction://hlinksldjump" r:id="rId7"/>
          </p:cNvPr>
          <p:cNvSpPr/>
          <p:nvPr/>
        </p:nvSpPr>
        <p:spPr>
          <a:xfrm rot="5397851">
            <a:off x="-138220" y="513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805" name="Google Shape;1805;p40">
            <a:hlinkClick action="ppaction://hlinksldjump" r:id="rId8"/>
          </p:cNvPr>
          <p:cNvSpPr/>
          <p:nvPr/>
        </p:nvSpPr>
        <p:spPr>
          <a:xfrm rot="5397851">
            <a:off x="-138220" y="60922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806" name="Google Shape;1806;p40">
            <a:hlinkClick action="ppaction://hlinksldjump" r:id="rId9"/>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8"/>
          <p:cNvSpPr txBox="1"/>
          <p:nvPr>
            <p:ph type="title"/>
          </p:nvPr>
        </p:nvSpPr>
        <p:spPr>
          <a:xfrm>
            <a:off x="6791250" y="381700"/>
            <a:ext cx="4590300" cy="7764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An Introduction to Onbotech*</a:t>
            </a:r>
            <a:endParaRPr/>
          </a:p>
        </p:txBody>
      </p:sp>
      <p:sp>
        <p:nvSpPr>
          <p:cNvPr id="1546" name="Google Shape;1546;p28"/>
          <p:cNvSpPr txBox="1"/>
          <p:nvPr>
            <p:ph idx="1" type="body"/>
          </p:nvPr>
        </p:nvSpPr>
        <p:spPr>
          <a:xfrm>
            <a:off x="6787350" y="1868125"/>
            <a:ext cx="4590300" cy="4669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Onbotech stems from the need to move beyond onboarding as a "one and done" model that is limited to the first year of employment for faculty and staff, but rather creates a dynamic and ongoing sequence of professional development and technology training that supports all employees as they advance on their own journey of technological growth.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i="1" lang="en"/>
              <a:t>* Onbotech name generated by ChatGPT combining onboarding and technology</a:t>
            </a:r>
            <a:endParaRPr i="1"/>
          </a:p>
        </p:txBody>
      </p:sp>
      <p:sp>
        <p:nvSpPr>
          <p:cNvPr id="1547" name="Google Shape;1547;p28">
            <a:hlinkClick action="ppaction://hlinksldjump" r:id="rId3"/>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48" name="Google Shape;1548;p28">
            <a:hlinkClick action="ppaction://hlinksldjump" r:id="rId4"/>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49" name="Google Shape;1549;p28">
            <a:hlinkClick/>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0" name="Google Shape;1550;p28">
            <a:hlinkClick action="ppaction://hlinksldjump" r:id="rId5"/>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1" name="Google Shape;1551;p28">
            <a:hlinkClick/>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2" name="Google Shape;1552;p28">
            <a:hlinkClick/>
          </p:cNvPr>
          <p:cNvSpPr/>
          <p:nvPr/>
        </p:nvSpPr>
        <p:spPr>
          <a:xfrm rot="5397851">
            <a:off x="-138220" y="51321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3" name="Google Shape;1553;p28">
            <a:hlinkClick/>
          </p:cNvPr>
          <p:cNvSpPr/>
          <p:nvPr/>
        </p:nvSpPr>
        <p:spPr>
          <a:xfrm rot="5397851">
            <a:off x="-138220" y="60922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4" name="Google Shape;1554;p28">
            <a:hlinkClick/>
          </p:cNvPr>
          <p:cNvSpPr/>
          <p:nvPr/>
        </p:nvSpPr>
        <p:spPr>
          <a:xfrm rot="5397851">
            <a:off x="11364980" y="3330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5" name="Google Shape;1555;p28">
            <a:hlinkClick action="ppaction://hlinksldjump" r:id="rId6"/>
          </p:cNvPr>
          <p:cNvSpPr/>
          <p:nvPr/>
        </p:nvSpPr>
        <p:spPr>
          <a:xfrm rot="5397851">
            <a:off x="11364980" y="12931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6" name="Google Shape;1556;p28">
            <a:hlinkClick action="ppaction://hlinksldjump" r:id="rId7"/>
          </p:cNvPr>
          <p:cNvSpPr/>
          <p:nvPr/>
        </p:nvSpPr>
        <p:spPr>
          <a:xfrm rot="5397851">
            <a:off x="11364980" y="22532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7" name="Google Shape;1557;p28">
            <a:hlinkClick action="ppaction://hlinksldjump" r:id="rId8"/>
          </p:cNvPr>
          <p:cNvSpPr/>
          <p:nvPr/>
        </p:nvSpPr>
        <p:spPr>
          <a:xfrm rot="5397851">
            <a:off x="11364980" y="32133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8" name="Google Shape;1558;p28">
            <a:hlinkClick action="ppaction://hlinksldjump" r:id="rId9"/>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59" name="Google Shape;1559;p28">
            <a:hlinkClick action="ppaction://hlinksldjump" r:id="rId10"/>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60" name="Google Shape;1560;p28">
            <a:hlinkClick action="ppaction://hlinksldjump" r:id="rId11"/>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4" name="Shape 1564"/>
        <p:cNvGrpSpPr/>
        <p:nvPr/>
      </p:nvGrpSpPr>
      <p:grpSpPr>
        <a:xfrm>
          <a:off x="0" y="0"/>
          <a:ext cx="0" cy="0"/>
          <a:chOff x="0" y="0"/>
          <a:chExt cx="0" cy="0"/>
        </a:xfrm>
      </p:grpSpPr>
      <p:sp>
        <p:nvSpPr>
          <p:cNvPr id="1565" name="Google Shape;1565;p29"/>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How to Use This Guide</a:t>
            </a:r>
            <a:endParaRPr/>
          </a:p>
        </p:txBody>
      </p:sp>
      <p:sp>
        <p:nvSpPr>
          <p:cNvPr id="1566" name="Google Shape;1566;p29"/>
          <p:cNvSpPr txBox="1"/>
          <p:nvPr>
            <p:ph idx="1" type="body"/>
          </p:nvPr>
        </p:nvSpPr>
        <p:spPr>
          <a:xfrm>
            <a:off x="6533000" y="1438800"/>
            <a:ext cx="4844400" cy="5099100"/>
          </a:xfrm>
          <a:prstGeom prst="rect">
            <a:avLst/>
          </a:prstGeom>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Char char="●"/>
            </a:pPr>
            <a:r>
              <a:rPr lang="en" sz="2000"/>
              <a:t>Professional development is teaching and learning for an adult audience.</a:t>
            </a:r>
            <a:endParaRPr sz="2000"/>
          </a:p>
          <a:p>
            <a:pPr indent="-355600" lvl="0" marL="457200" rtl="0" algn="l">
              <a:lnSpc>
                <a:spcPct val="115000"/>
              </a:lnSpc>
              <a:spcBef>
                <a:spcPts val="0"/>
              </a:spcBef>
              <a:spcAft>
                <a:spcPts val="0"/>
              </a:spcAft>
              <a:buSzPts val="2000"/>
              <a:buChar char="●"/>
            </a:pPr>
            <a:r>
              <a:rPr lang="en" sz="2000"/>
              <a:t>Your school already utilizes and pays for an LMS.</a:t>
            </a:r>
            <a:endParaRPr sz="2000"/>
          </a:p>
          <a:p>
            <a:pPr indent="-355600" lvl="0" marL="457200" rtl="0" algn="l">
              <a:lnSpc>
                <a:spcPct val="115000"/>
              </a:lnSpc>
              <a:spcBef>
                <a:spcPts val="0"/>
              </a:spcBef>
              <a:spcAft>
                <a:spcPts val="0"/>
              </a:spcAft>
              <a:buSzPts val="2000"/>
              <a:buChar char="●"/>
            </a:pPr>
            <a:r>
              <a:rPr lang="en" sz="2000"/>
              <a:t>Having teachers enrolled in a course as students provides valuable first-hand experience.</a:t>
            </a:r>
            <a:endParaRPr sz="2000"/>
          </a:p>
          <a:p>
            <a:pPr indent="-355600" lvl="0" marL="457200" rtl="0" algn="l">
              <a:lnSpc>
                <a:spcPct val="115000"/>
              </a:lnSpc>
              <a:spcBef>
                <a:spcPts val="0"/>
              </a:spcBef>
              <a:spcAft>
                <a:spcPts val="0"/>
              </a:spcAft>
              <a:buSzPts val="2000"/>
              <a:buChar char="●"/>
            </a:pPr>
            <a:r>
              <a:rPr lang="en" sz="2000"/>
              <a:t>Modern LMS’s provide a platform for self-paced, asynchronous learning and allow users to revisit topics as needed.</a:t>
            </a:r>
            <a:endParaRPr sz="2000"/>
          </a:p>
          <a:p>
            <a:pPr indent="-355600" lvl="0" marL="457200" rtl="0" algn="l">
              <a:lnSpc>
                <a:spcPct val="115000"/>
              </a:lnSpc>
              <a:spcBef>
                <a:spcPts val="0"/>
              </a:spcBef>
              <a:spcAft>
                <a:spcPts val="0"/>
              </a:spcAft>
              <a:buSzPts val="2000"/>
              <a:buChar char="●"/>
            </a:pPr>
            <a:r>
              <a:rPr lang="en" sz="2000"/>
              <a:t>You can showcase the features of your LMS to help improve teacher usage.</a:t>
            </a:r>
            <a:endParaRPr sz="2000"/>
          </a:p>
        </p:txBody>
      </p:sp>
      <p:sp>
        <p:nvSpPr>
          <p:cNvPr id="1567" name="Google Shape;1567;p29"/>
          <p:cNvSpPr txBox="1"/>
          <p:nvPr>
            <p:ph idx="2" type="body"/>
          </p:nvPr>
        </p:nvSpPr>
        <p:spPr>
          <a:xfrm>
            <a:off x="791475" y="1438800"/>
            <a:ext cx="4844400" cy="5076900"/>
          </a:xfrm>
          <a:prstGeom prst="rect">
            <a:avLst/>
          </a:prstGeom>
        </p:spPr>
        <p:txBody>
          <a:bodyPr anchorCtr="0" anchor="t" bIns="121900" lIns="121900" spcFirstLastPara="1" rIns="121900" wrap="square" tIns="121900">
            <a:noAutofit/>
          </a:bodyPr>
          <a:lstStyle/>
          <a:p>
            <a:pPr indent="-355600" lvl="0" marL="457200" rtl="0" algn="l">
              <a:lnSpc>
                <a:spcPct val="115000"/>
              </a:lnSpc>
              <a:spcBef>
                <a:spcPts val="0"/>
              </a:spcBef>
              <a:spcAft>
                <a:spcPts val="0"/>
              </a:spcAft>
              <a:buSzPts val="2000"/>
              <a:buAutoNum type="arabicPeriod"/>
            </a:pPr>
            <a:r>
              <a:rPr lang="en" sz="2000"/>
              <a:t>Decide on a course sequence for your school. </a:t>
            </a:r>
            <a:r>
              <a:rPr lang="en" sz="2000"/>
              <a:t>The course map is a suggested progression for faculty and staff.  </a:t>
            </a:r>
            <a:endParaRPr sz="2000"/>
          </a:p>
          <a:p>
            <a:pPr indent="-355600" lvl="0" marL="457200" rtl="0" algn="l">
              <a:lnSpc>
                <a:spcPct val="115000"/>
              </a:lnSpc>
              <a:spcBef>
                <a:spcPts val="0"/>
              </a:spcBef>
              <a:spcAft>
                <a:spcPts val="0"/>
              </a:spcAft>
              <a:buSzPts val="2000"/>
              <a:buAutoNum type="arabicPeriod"/>
            </a:pPr>
            <a:r>
              <a:rPr lang="en" sz="2000"/>
              <a:t>Begin creating courses in your school’s LMS.  Start out with 100 and 200 level courses.  Use the details on each course page as a template and customize to your campus community needs.</a:t>
            </a:r>
            <a:endParaRPr sz="2000"/>
          </a:p>
          <a:p>
            <a:pPr indent="-355600" lvl="0" marL="457200" rtl="0" algn="l">
              <a:lnSpc>
                <a:spcPct val="115000"/>
              </a:lnSpc>
              <a:spcBef>
                <a:spcPts val="0"/>
              </a:spcBef>
              <a:spcAft>
                <a:spcPts val="0"/>
              </a:spcAft>
              <a:buSzPts val="2000"/>
              <a:buAutoNum type="arabicPeriod"/>
            </a:pPr>
            <a:r>
              <a:rPr lang="en" sz="2000"/>
              <a:t>Enroll newly hired employees in Tech 101 and begin existing faculty and staff at the </a:t>
            </a:r>
            <a:r>
              <a:rPr lang="en" sz="2000"/>
              <a:t>Tech 200</a:t>
            </a:r>
            <a:r>
              <a:rPr lang="en" sz="2000"/>
              <a:t> level.</a:t>
            </a:r>
            <a:endParaRPr sz="2000"/>
          </a:p>
        </p:txBody>
      </p:sp>
      <p:sp>
        <p:nvSpPr>
          <p:cNvPr id="1568" name="Google Shape;1568;p29">
            <a:hlinkClick/>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69" name="Google Shape;1569;p29">
            <a:hlinkClick action="ppaction://hlinksldjump" r:id="rId3"/>
          </p:cNvPr>
          <p:cNvSpPr/>
          <p:nvPr/>
        </p:nvSpPr>
        <p:spPr>
          <a:xfrm rot="5397851">
            <a:off x="11364980" y="12931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0" name="Google Shape;1570;p29">
            <a:hlinkClick action="ppaction://hlinksldjump" r:id="rId4"/>
          </p:cNvPr>
          <p:cNvSpPr/>
          <p:nvPr/>
        </p:nvSpPr>
        <p:spPr>
          <a:xfrm rot="5397851">
            <a:off x="11364980" y="22532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1" name="Google Shape;1571;p29">
            <a:hlinkClick action="ppaction://hlinksldjump" r:id="rId5"/>
          </p:cNvPr>
          <p:cNvSpPr/>
          <p:nvPr/>
        </p:nvSpPr>
        <p:spPr>
          <a:xfrm rot="5397851">
            <a:off x="11364980" y="32133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2" name="Google Shape;1572;p29">
            <a:hlinkClick/>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3" name="Google Shape;1573;p29">
            <a:hlinkClick/>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4" name="Google Shape;1574;p29">
            <a:hlinkClick/>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5" name="Google Shape;1575;p29"/>
          <p:cNvSpPr txBox="1"/>
          <p:nvPr>
            <p:ph type="title"/>
          </p:nvPr>
        </p:nvSpPr>
        <p:spPr>
          <a:xfrm>
            <a:off x="6533000"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Why LMS Examples?</a:t>
            </a:r>
            <a:endParaRPr/>
          </a:p>
        </p:txBody>
      </p:sp>
      <p:sp>
        <p:nvSpPr>
          <p:cNvPr id="1576" name="Google Shape;1576;p29">
            <a:hlinkClick action="ppaction://hlinksldjump" r:id="rId6"/>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7" name="Google Shape;1577;p29">
            <a:hlinkClick action="ppaction://hlinksldjump" r:id="rId7"/>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8" name="Google Shape;1578;p29">
            <a:hlinkClick action="ppaction://hlinksldjump" r:id="rId8"/>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79" name="Google Shape;1579;p29">
            <a:hlinkClick action="ppaction://hlinksldjump" r:id="rId9"/>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30"/>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Table of Contents</a:t>
            </a:r>
            <a:endParaRPr/>
          </a:p>
        </p:txBody>
      </p:sp>
      <p:sp>
        <p:nvSpPr>
          <p:cNvPr id="1585" name="Google Shape;1585;p30">
            <a:hlinkClick action="ppaction://hlinksldjump" r:id="rId3"/>
          </p:cNvPr>
          <p:cNvSpPr/>
          <p:nvPr/>
        </p:nvSpPr>
        <p:spPr>
          <a:xfrm rot="5397851">
            <a:off x="11364980" y="12931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86" name="Google Shape;1586;p30">
            <a:hlinkClick action="ppaction://hlinksldjump" r:id="rId4"/>
          </p:cNvPr>
          <p:cNvSpPr/>
          <p:nvPr/>
        </p:nvSpPr>
        <p:spPr>
          <a:xfrm rot="5397851">
            <a:off x="11364980" y="22532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87" name="Google Shape;1587;p30">
            <a:hlinkClick action="ppaction://hlinksldjump" r:id="rId5"/>
          </p:cNvPr>
          <p:cNvSpPr/>
          <p:nvPr/>
        </p:nvSpPr>
        <p:spPr>
          <a:xfrm rot="5397851">
            <a:off x="11364980" y="32133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88" name="Google Shape;1588;p30">
            <a:hlinkClick/>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89" name="Google Shape;1589;p30">
            <a:hlinkClick/>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90" name="Google Shape;1590;p30">
            <a:hlinkClick/>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91" name="Google Shape;1591;p30">
            <a:hlinkClick action="ppaction://hlinksldjump" r:id="rId6"/>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592" name="Google Shape;1592;p30"/>
          <p:cNvSpPr txBox="1"/>
          <p:nvPr>
            <p:ph idx="1" type="body"/>
          </p:nvPr>
        </p:nvSpPr>
        <p:spPr>
          <a:xfrm>
            <a:off x="7335950" y="5596800"/>
            <a:ext cx="3238500" cy="497100"/>
          </a:xfrm>
          <a:prstGeom prst="rect">
            <a:avLst/>
          </a:prstGeom>
        </p:spPr>
        <p:txBody>
          <a:bodyPr anchorCtr="0" anchor="t" bIns="121900" lIns="121900" spcFirstLastPara="1" rIns="121900" wrap="square" tIns="121900">
            <a:noAutofit/>
          </a:bodyPr>
          <a:lstStyle/>
          <a:p>
            <a:pPr indent="0" lvl="0" marL="0" rtl="0" algn="ctr">
              <a:spcBef>
                <a:spcPts val="0"/>
              </a:spcBef>
              <a:spcAft>
                <a:spcPts val="2100"/>
              </a:spcAft>
              <a:buNone/>
            </a:pPr>
            <a:r>
              <a:rPr b="1" lang="en"/>
              <a:t>Video overview of Onbotech</a:t>
            </a:r>
            <a:endParaRPr b="1"/>
          </a:p>
        </p:txBody>
      </p:sp>
      <p:sp>
        <p:nvSpPr>
          <p:cNvPr id="1593" name="Google Shape;1593;p30"/>
          <p:cNvSpPr txBox="1"/>
          <p:nvPr>
            <p:ph idx="2" type="body"/>
          </p:nvPr>
        </p:nvSpPr>
        <p:spPr>
          <a:xfrm>
            <a:off x="795575" y="1629600"/>
            <a:ext cx="4844400" cy="4464300"/>
          </a:xfrm>
          <a:prstGeom prst="rect">
            <a:avLst/>
          </a:prstGeom>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1100"/>
              <a:buFont typeface="Arial"/>
              <a:buNone/>
            </a:pPr>
            <a:r>
              <a:rPr b="1" lang="en" sz="1400"/>
              <a:t>Course Map</a:t>
            </a:r>
            <a:endParaRPr b="1" sz="1400"/>
          </a:p>
          <a:p>
            <a:pPr indent="0" lvl="0" marL="0" rtl="0" algn="l">
              <a:lnSpc>
                <a:spcPct val="100000"/>
              </a:lnSpc>
              <a:spcBef>
                <a:spcPts val="0"/>
              </a:spcBef>
              <a:spcAft>
                <a:spcPts val="0"/>
              </a:spcAft>
              <a:buClr>
                <a:schemeClr val="dk1"/>
              </a:buClr>
              <a:buSzPts val="1100"/>
              <a:buFont typeface="Arial"/>
              <a:buNone/>
            </a:pPr>
            <a:r>
              <a:t/>
            </a:r>
            <a:endParaRPr b="1" sz="1400"/>
          </a:p>
          <a:p>
            <a:pPr indent="0" lvl="0" marL="0" rtl="0" algn="l">
              <a:lnSpc>
                <a:spcPct val="100000"/>
              </a:lnSpc>
              <a:spcBef>
                <a:spcPts val="0"/>
              </a:spcBef>
              <a:spcAft>
                <a:spcPts val="0"/>
              </a:spcAft>
              <a:buClr>
                <a:schemeClr val="dk1"/>
              </a:buClr>
              <a:buSzPts val="1100"/>
              <a:buFont typeface="Arial"/>
              <a:buNone/>
            </a:pPr>
            <a:r>
              <a:rPr b="1" lang="en" sz="1400"/>
              <a:t>Tech 101 - Introduction to School Technology Systems</a:t>
            </a:r>
            <a:endParaRPr b="1" sz="1400"/>
          </a:p>
          <a:p>
            <a:pPr indent="0" lvl="0" marL="0" rtl="0" algn="l">
              <a:lnSpc>
                <a:spcPct val="100000"/>
              </a:lnSpc>
              <a:spcBef>
                <a:spcPts val="0"/>
              </a:spcBef>
              <a:spcAft>
                <a:spcPts val="0"/>
              </a:spcAft>
              <a:buClr>
                <a:schemeClr val="dk1"/>
              </a:buClr>
              <a:buSzPts val="1100"/>
              <a:buFont typeface="Arial"/>
              <a:buNone/>
            </a:pPr>
            <a:r>
              <a:rPr i="1" lang="en" sz="1400"/>
              <a:t>All users. No prerequisites.</a:t>
            </a:r>
            <a:endParaRPr i="1" sz="1400"/>
          </a:p>
          <a:p>
            <a:pPr indent="0" lvl="0" marL="0" rtl="0" algn="l">
              <a:lnSpc>
                <a:spcPct val="100000"/>
              </a:lnSpc>
              <a:spcBef>
                <a:spcPts val="0"/>
              </a:spcBef>
              <a:spcAft>
                <a:spcPts val="0"/>
              </a:spcAft>
              <a:buClr>
                <a:schemeClr val="dk1"/>
              </a:buClr>
              <a:buSzPts val="1100"/>
              <a:buFont typeface="Arial"/>
              <a:buNone/>
            </a:pPr>
            <a:r>
              <a:t/>
            </a:r>
            <a:endParaRPr i="1" sz="1400"/>
          </a:p>
          <a:p>
            <a:pPr indent="0" lvl="0" marL="0" rtl="0" algn="l">
              <a:lnSpc>
                <a:spcPct val="100000"/>
              </a:lnSpc>
              <a:spcBef>
                <a:spcPts val="0"/>
              </a:spcBef>
              <a:spcAft>
                <a:spcPts val="0"/>
              </a:spcAft>
              <a:buClr>
                <a:schemeClr val="dk1"/>
              </a:buClr>
              <a:buSzPts val="1100"/>
              <a:buFont typeface="Arial"/>
              <a:buNone/>
            </a:pPr>
            <a:r>
              <a:rPr b="1" lang="en" sz="1400"/>
              <a:t>Tech 201 - Making the Most of Your LMS</a:t>
            </a:r>
            <a:endParaRPr b="1" sz="1400"/>
          </a:p>
          <a:p>
            <a:pPr indent="0" lvl="0" marL="0" rtl="0" algn="l">
              <a:lnSpc>
                <a:spcPct val="100000"/>
              </a:lnSpc>
              <a:spcBef>
                <a:spcPts val="0"/>
              </a:spcBef>
              <a:spcAft>
                <a:spcPts val="0"/>
              </a:spcAft>
              <a:buClr>
                <a:schemeClr val="dk1"/>
              </a:buClr>
              <a:buSzPts val="1100"/>
              <a:buFont typeface="Arial"/>
              <a:buNone/>
            </a:pPr>
            <a:r>
              <a:rPr i="1" lang="en" sz="1400"/>
              <a:t>For faculty.  Prerequisite Tech 101.</a:t>
            </a:r>
            <a:endParaRPr i="1" sz="1400"/>
          </a:p>
          <a:p>
            <a:pPr indent="0" lvl="0" marL="0" rtl="0" algn="l">
              <a:lnSpc>
                <a:spcPct val="100000"/>
              </a:lnSpc>
              <a:spcBef>
                <a:spcPts val="0"/>
              </a:spcBef>
              <a:spcAft>
                <a:spcPts val="0"/>
              </a:spcAft>
              <a:buClr>
                <a:schemeClr val="dk1"/>
              </a:buClr>
              <a:buSzPts val="1100"/>
              <a:buFont typeface="Arial"/>
              <a:buNone/>
            </a:pPr>
            <a:r>
              <a:t/>
            </a:r>
            <a:endParaRPr i="1" sz="1400"/>
          </a:p>
          <a:p>
            <a:pPr indent="0" lvl="0" marL="0" rtl="0" algn="l">
              <a:lnSpc>
                <a:spcPct val="100000"/>
              </a:lnSpc>
              <a:spcBef>
                <a:spcPts val="0"/>
              </a:spcBef>
              <a:spcAft>
                <a:spcPts val="0"/>
              </a:spcAft>
              <a:buClr>
                <a:schemeClr val="dk1"/>
              </a:buClr>
              <a:buSzPts val="1100"/>
              <a:buFont typeface="Arial"/>
              <a:buNone/>
            </a:pPr>
            <a:r>
              <a:rPr b="1" lang="en" sz="1400"/>
              <a:t>Tech 202 - Making the Most of Classroom Technology</a:t>
            </a:r>
            <a:endParaRPr b="1" sz="1400"/>
          </a:p>
          <a:p>
            <a:pPr indent="0" lvl="0" marL="0" rtl="0" algn="l">
              <a:lnSpc>
                <a:spcPct val="100000"/>
              </a:lnSpc>
              <a:spcBef>
                <a:spcPts val="0"/>
              </a:spcBef>
              <a:spcAft>
                <a:spcPts val="0"/>
              </a:spcAft>
              <a:buClr>
                <a:schemeClr val="dk1"/>
              </a:buClr>
              <a:buSzPts val="1100"/>
              <a:buFont typeface="Arial"/>
              <a:buNone/>
            </a:pPr>
            <a:r>
              <a:rPr i="1" lang="en" sz="1400"/>
              <a:t>For faculty.  Prerequisite Tech 101. Pre- or corequisite Tech 201.</a:t>
            </a:r>
            <a:endParaRPr i="1" sz="1400"/>
          </a:p>
          <a:p>
            <a:pPr indent="0" lvl="0" marL="0" rtl="0" algn="l">
              <a:lnSpc>
                <a:spcPct val="100000"/>
              </a:lnSpc>
              <a:spcBef>
                <a:spcPts val="0"/>
              </a:spcBef>
              <a:spcAft>
                <a:spcPts val="0"/>
              </a:spcAft>
              <a:buClr>
                <a:schemeClr val="dk1"/>
              </a:buClr>
              <a:buSzPts val="1100"/>
              <a:buFont typeface="Arial"/>
              <a:buNone/>
            </a:pPr>
            <a:r>
              <a:t/>
            </a:r>
            <a:endParaRPr i="1" sz="1400"/>
          </a:p>
          <a:p>
            <a:pPr indent="0" lvl="0" marL="0" rtl="0" algn="l">
              <a:lnSpc>
                <a:spcPct val="100000"/>
              </a:lnSpc>
              <a:spcBef>
                <a:spcPts val="0"/>
              </a:spcBef>
              <a:spcAft>
                <a:spcPts val="0"/>
              </a:spcAft>
              <a:buClr>
                <a:schemeClr val="dk1"/>
              </a:buClr>
              <a:buSzPts val="1100"/>
              <a:buFont typeface="Arial"/>
              <a:buNone/>
            </a:pPr>
            <a:r>
              <a:rPr b="1" lang="en" sz="1400"/>
              <a:t>Tech 203 - Technology Best Practices for Staff and Administrators</a:t>
            </a:r>
            <a:endParaRPr b="1" sz="1400"/>
          </a:p>
          <a:p>
            <a:pPr indent="0" lvl="0" marL="0" rtl="0" algn="l">
              <a:lnSpc>
                <a:spcPct val="100000"/>
              </a:lnSpc>
              <a:spcBef>
                <a:spcPts val="0"/>
              </a:spcBef>
              <a:spcAft>
                <a:spcPts val="0"/>
              </a:spcAft>
              <a:buClr>
                <a:schemeClr val="dk1"/>
              </a:buClr>
              <a:buSzPts val="1100"/>
              <a:buFont typeface="Arial"/>
              <a:buNone/>
            </a:pPr>
            <a:r>
              <a:rPr i="1" lang="en" sz="1400"/>
              <a:t>For all non-faculty who work with student data. Prerequisite Tech 101.</a:t>
            </a:r>
            <a:endParaRPr i="1" sz="1400"/>
          </a:p>
          <a:p>
            <a:pPr indent="0" lvl="0" marL="0" rtl="0" algn="l">
              <a:lnSpc>
                <a:spcPct val="100000"/>
              </a:lnSpc>
              <a:spcBef>
                <a:spcPts val="0"/>
              </a:spcBef>
              <a:spcAft>
                <a:spcPts val="0"/>
              </a:spcAft>
              <a:buClr>
                <a:schemeClr val="dk1"/>
              </a:buClr>
              <a:buSzPts val="1100"/>
              <a:buFont typeface="Arial"/>
              <a:buNone/>
            </a:pPr>
            <a:r>
              <a:t/>
            </a:r>
            <a:endParaRPr i="1" sz="1400"/>
          </a:p>
          <a:p>
            <a:pPr indent="0" lvl="0" marL="0" rtl="0" algn="l">
              <a:lnSpc>
                <a:spcPct val="100000"/>
              </a:lnSpc>
              <a:spcBef>
                <a:spcPts val="0"/>
              </a:spcBef>
              <a:spcAft>
                <a:spcPts val="0"/>
              </a:spcAft>
              <a:buClr>
                <a:schemeClr val="dk1"/>
              </a:buClr>
              <a:buSzPts val="1100"/>
              <a:buFont typeface="Arial"/>
              <a:buNone/>
            </a:pPr>
            <a:r>
              <a:rPr b="1" lang="en" sz="1400"/>
              <a:t>Tech 301 - New and Emerging Trends In Educational Technology</a:t>
            </a:r>
            <a:endParaRPr b="1" sz="1400"/>
          </a:p>
          <a:p>
            <a:pPr indent="0" lvl="0" marL="0" rtl="0" algn="l">
              <a:lnSpc>
                <a:spcPct val="100000"/>
              </a:lnSpc>
              <a:spcBef>
                <a:spcPts val="0"/>
              </a:spcBef>
              <a:spcAft>
                <a:spcPts val="0"/>
              </a:spcAft>
              <a:buClr>
                <a:schemeClr val="dk1"/>
              </a:buClr>
              <a:buSzPts val="1100"/>
              <a:buFont typeface="Arial"/>
              <a:buNone/>
            </a:pPr>
            <a:r>
              <a:rPr i="1" lang="en" sz="1400"/>
              <a:t>For faculty.  Prerequisite Tech 101. Pre- or corequisite Tech 201 &amp; Tech 202.</a:t>
            </a:r>
            <a:endParaRPr i="1" sz="1400"/>
          </a:p>
          <a:p>
            <a:pPr indent="0" lvl="0" marL="0" rtl="0" algn="l">
              <a:lnSpc>
                <a:spcPct val="100000"/>
              </a:lnSpc>
              <a:spcBef>
                <a:spcPts val="0"/>
              </a:spcBef>
              <a:spcAft>
                <a:spcPts val="0"/>
              </a:spcAft>
              <a:buClr>
                <a:schemeClr val="dk1"/>
              </a:buClr>
              <a:buSzPts val="1100"/>
              <a:buFont typeface="Arial"/>
              <a:buNone/>
            </a:pPr>
            <a:r>
              <a:t/>
            </a:r>
            <a:endParaRPr i="1" sz="1400"/>
          </a:p>
          <a:p>
            <a:pPr indent="0" lvl="0" marL="0" rtl="0" algn="l">
              <a:lnSpc>
                <a:spcPct val="100000"/>
              </a:lnSpc>
              <a:spcBef>
                <a:spcPts val="0"/>
              </a:spcBef>
              <a:spcAft>
                <a:spcPts val="0"/>
              </a:spcAft>
              <a:buClr>
                <a:schemeClr val="dk1"/>
              </a:buClr>
              <a:buSzPts val="1100"/>
              <a:buFont typeface="Arial"/>
              <a:buNone/>
            </a:pPr>
            <a:r>
              <a:rPr b="1" lang="en" sz="1400"/>
              <a:t>Tech 302 - Using Technology to Differentiate Learning</a:t>
            </a:r>
            <a:endParaRPr b="1" sz="1400"/>
          </a:p>
          <a:p>
            <a:pPr indent="0" lvl="0" marL="0" rtl="0" algn="l">
              <a:lnSpc>
                <a:spcPct val="100000"/>
              </a:lnSpc>
              <a:spcBef>
                <a:spcPts val="0"/>
              </a:spcBef>
              <a:spcAft>
                <a:spcPts val="0"/>
              </a:spcAft>
              <a:buClr>
                <a:schemeClr val="dk1"/>
              </a:buClr>
              <a:buSzPts val="1100"/>
              <a:buFont typeface="Arial"/>
              <a:buNone/>
            </a:pPr>
            <a:r>
              <a:rPr i="1" lang="en" sz="1400"/>
              <a:t>For faculty.  Prerequisite Tech 101. Pre- or corequisite Tech 201 &amp; Tech 202.</a:t>
            </a:r>
            <a:endParaRPr sz="1400"/>
          </a:p>
        </p:txBody>
      </p:sp>
      <p:grpSp>
        <p:nvGrpSpPr>
          <p:cNvPr id="1594" name="Google Shape;1594;p30"/>
          <p:cNvGrpSpPr/>
          <p:nvPr/>
        </p:nvGrpSpPr>
        <p:grpSpPr>
          <a:xfrm>
            <a:off x="7335888" y="3403380"/>
            <a:ext cx="3238619" cy="2025720"/>
            <a:chOff x="5603100" y="2386775"/>
            <a:chExt cx="2593800" cy="1489500"/>
          </a:xfrm>
        </p:grpSpPr>
        <p:sp>
          <p:nvSpPr>
            <p:cNvPr id="1595" name="Google Shape;1595;p30"/>
            <p:cNvSpPr/>
            <p:nvPr/>
          </p:nvSpPr>
          <p:spPr>
            <a:xfrm>
              <a:off x="5603100" y="2386775"/>
              <a:ext cx="2593800" cy="1489500"/>
            </a:xfrm>
            <a:prstGeom prst="rect">
              <a:avLst/>
            </a:prstGeom>
            <a:solidFill>
              <a:srgbClr val="30303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Calibri"/>
                <a:buNone/>
              </a:pPr>
              <a:r>
                <a:t/>
              </a:r>
              <a:endParaRPr sz="1800">
                <a:solidFill>
                  <a:srgbClr val="FFFFFF"/>
                </a:solidFill>
                <a:latin typeface="Calibri"/>
                <a:ea typeface="Calibri"/>
                <a:cs typeface="Calibri"/>
                <a:sym typeface="Calibri"/>
              </a:endParaRPr>
            </a:p>
          </p:txBody>
        </p:sp>
        <p:sp>
          <p:nvSpPr>
            <p:cNvPr id="1596" name="Google Shape;1596;p30"/>
            <p:cNvSpPr/>
            <p:nvPr/>
          </p:nvSpPr>
          <p:spPr>
            <a:xfrm>
              <a:off x="5656897" y="3707581"/>
              <a:ext cx="2492100" cy="36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Calibri"/>
                <a:buNone/>
              </a:pPr>
              <a:r>
                <a:t/>
              </a:r>
              <a:endParaRPr sz="1800">
                <a:solidFill>
                  <a:srgbClr val="FFFFFF"/>
                </a:solidFill>
                <a:latin typeface="Calibri"/>
                <a:ea typeface="Calibri"/>
                <a:cs typeface="Calibri"/>
                <a:sym typeface="Calibri"/>
              </a:endParaRPr>
            </a:p>
          </p:txBody>
        </p:sp>
        <p:sp>
          <p:nvSpPr>
            <p:cNvPr id="1597" name="Google Shape;1597;p30"/>
            <p:cNvSpPr/>
            <p:nvPr/>
          </p:nvSpPr>
          <p:spPr>
            <a:xfrm>
              <a:off x="5656897" y="3707581"/>
              <a:ext cx="720000" cy="36000"/>
            </a:xfrm>
            <a:prstGeom prst="rect">
              <a:avLst/>
            </a:prstGeom>
            <a:solidFill>
              <a:srgbClr val="CC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Calibri"/>
                <a:buNone/>
              </a:pPr>
              <a:r>
                <a:t/>
              </a:r>
              <a:endParaRPr sz="1800">
                <a:solidFill>
                  <a:srgbClr val="FFFFFF"/>
                </a:solidFill>
                <a:latin typeface="Calibri"/>
                <a:ea typeface="Calibri"/>
                <a:cs typeface="Calibri"/>
                <a:sym typeface="Calibri"/>
              </a:endParaRPr>
            </a:p>
          </p:txBody>
        </p:sp>
        <p:sp>
          <p:nvSpPr>
            <p:cNvPr id="1598" name="Google Shape;1598;p30"/>
            <p:cNvSpPr/>
            <p:nvPr/>
          </p:nvSpPr>
          <p:spPr>
            <a:xfrm>
              <a:off x="6521050" y="2703805"/>
              <a:ext cx="763800" cy="675300"/>
            </a:xfrm>
            <a:prstGeom prst="ellipse">
              <a:avLst/>
            </a:prstGeom>
            <a:solidFill>
              <a:srgbClr val="727272"/>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rgbClr val="000000"/>
                </a:buClr>
                <a:buSzPts val="1800"/>
                <a:buFont typeface="Calibri"/>
                <a:buNone/>
              </a:pPr>
              <a:r>
                <a:t/>
              </a:r>
              <a:endParaRPr sz="1800">
                <a:solidFill>
                  <a:srgbClr val="FFFFFF"/>
                </a:solidFill>
                <a:latin typeface="Calibri"/>
                <a:ea typeface="Calibri"/>
                <a:cs typeface="Calibri"/>
                <a:sym typeface="Calibri"/>
              </a:endParaRPr>
            </a:p>
          </p:txBody>
        </p:sp>
        <p:sp>
          <p:nvSpPr>
            <p:cNvPr descr="Play" id="1599" name="Google Shape;1599;p30"/>
            <p:cNvSpPr/>
            <p:nvPr/>
          </p:nvSpPr>
          <p:spPr>
            <a:xfrm>
              <a:off x="6785222" y="2865268"/>
              <a:ext cx="330774" cy="377095"/>
            </a:xfrm>
            <a:custGeom>
              <a:rect b="b" l="l" r="r" t="t"/>
              <a:pathLst>
                <a:path extrusionOk="0" h="704850" w="546734">
                  <a:moveTo>
                    <a:pt x="0" y="0"/>
                  </a:moveTo>
                  <a:lnTo>
                    <a:pt x="546735" y="352425"/>
                  </a:lnTo>
                  <a:lnTo>
                    <a:pt x="0" y="704850"/>
                  </a:ln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Clr>
                  <a:srgbClr val="000000"/>
                </a:buClr>
                <a:buSzPts val="1800"/>
                <a:buFont typeface="Calibri"/>
                <a:buNone/>
              </a:pPr>
              <a:r>
                <a:t/>
              </a:r>
              <a:endParaRPr sz="1800">
                <a:solidFill>
                  <a:srgbClr val="000000"/>
                </a:solidFill>
                <a:latin typeface="Calibri"/>
                <a:ea typeface="Calibri"/>
                <a:cs typeface="Calibri"/>
                <a:sym typeface="Calibri"/>
              </a:endParaRPr>
            </a:p>
          </p:txBody>
        </p:sp>
      </p:grpSp>
      <p:sp>
        <p:nvSpPr>
          <p:cNvPr id="1600" name="Google Shape;1600;p30"/>
          <p:cNvSpPr txBox="1"/>
          <p:nvPr/>
        </p:nvSpPr>
        <p:spPr>
          <a:xfrm>
            <a:off x="6533000" y="943800"/>
            <a:ext cx="48444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Tech 303 - New and Emerging Trends In Business Technology</a:t>
            </a:r>
            <a:endParaRPr b="1">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i="1" lang="en">
                <a:solidFill>
                  <a:schemeClr val="dk1"/>
                </a:solidFill>
                <a:latin typeface="Barlow Semi Condensed"/>
                <a:ea typeface="Barlow Semi Condensed"/>
                <a:cs typeface="Barlow Semi Condensed"/>
                <a:sym typeface="Barlow Semi Condensed"/>
              </a:rPr>
              <a:t>For all non-faculty who work with student data.  Pre- or corequisite Tech 203.</a:t>
            </a:r>
            <a:endParaRPr i="1">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i="1">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b="1" lang="en">
                <a:solidFill>
                  <a:schemeClr val="dk1"/>
                </a:solidFill>
                <a:latin typeface="Barlow Semi Condensed"/>
                <a:ea typeface="Barlow Semi Condensed"/>
                <a:cs typeface="Barlow Semi Condensed"/>
                <a:sym typeface="Barlow Semi Condensed"/>
              </a:rPr>
              <a:t>Tech 401 - Independent Study for Advanced Tech Users</a:t>
            </a:r>
            <a:endParaRPr b="1">
              <a:solidFill>
                <a:schemeClr val="dk1"/>
              </a:solidFill>
              <a:latin typeface="Barlow Semi Condensed"/>
              <a:ea typeface="Barlow Semi Condensed"/>
              <a:cs typeface="Barlow Semi Condensed"/>
              <a:sym typeface="Barlow Semi Condensed"/>
            </a:endParaRPr>
          </a:p>
          <a:p>
            <a:pPr indent="0" lvl="0" marL="0" rtl="0" algn="l">
              <a:spcBef>
                <a:spcPts val="0"/>
              </a:spcBef>
              <a:spcAft>
                <a:spcPts val="0"/>
              </a:spcAft>
              <a:buNone/>
            </a:pPr>
            <a:r>
              <a:rPr i="1" lang="en">
                <a:solidFill>
                  <a:schemeClr val="dk1"/>
                </a:solidFill>
                <a:latin typeface="Barlow Semi Condensed"/>
                <a:ea typeface="Barlow Semi Condensed"/>
                <a:cs typeface="Barlow Semi Condensed"/>
                <a:sym typeface="Barlow Semi Condensed"/>
              </a:rPr>
              <a:t>For all faculty and staff.  Prerequisite 300 level Tech course.</a:t>
            </a:r>
            <a:endParaRPr>
              <a:solidFill>
                <a:schemeClr val="dk1"/>
              </a:solidFill>
              <a:latin typeface="Barlow Semi Condensed"/>
              <a:ea typeface="Barlow Semi Condensed"/>
              <a:cs typeface="Barlow Semi Condensed"/>
              <a:sym typeface="Barlow Semi Condensed"/>
            </a:endParaRPr>
          </a:p>
        </p:txBody>
      </p:sp>
      <p:sp>
        <p:nvSpPr>
          <p:cNvPr id="1601" name="Google Shape;1601;p30">
            <a:hlinkClick action="ppaction://hlinksldjump" r:id="rId7"/>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02" name="Google Shape;1602;p30">
            <a:hlinkClick action="ppaction://hlinksldjump" r:id="rId8"/>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03" name="Google Shape;1603;p30">
            <a:hlinkClick action="ppaction://hlinksldjump" r:id="rId9"/>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04" name="Google Shape;1604;p30">
            <a:hlinkClick action="ppaction://hlinksldjump" r:id="rId10"/>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31">
            <a:hlinkClick action="ppaction://hlinksldjump" r:id="rId3"/>
          </p:cNvPr>
          <p:cNvSpPr/>
          <p:nvPr/>
        </p:nvSpPr>
        <p:spPr>
          <a:xfrm rot="5397851">
            <a:off x="11364980" y="32133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10" name="Google Shape;1610;p31">
            <a:hlinkClick action="ppaction://hlinksldjump" r:id="rId4"/>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11" name="Google Shape;1611;p31">
            <a:hlinkClick action="ppaction://hlinksldjump" r:id="rId5"/>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12" name="Google Shape;1612;p31">
            <a:hlinkClick action="ppaction://hlinksldjump" r:id="rId6"/>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13" name="Google Shape;1613;p31">
            <a:hlinkClick action="ppaction://hlinksldjump" r:id="rId7"/>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14" name="Google Shape;1614;p31">
            <a:hlinkClick action="ppaction://hlinksldjump" r:id="rId8"/>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15" name="Google Shape;1615;p31">
            <a:hlinkClick action="ppaction://hlinksldjump" r:id="rId9"/>
          </p:cNvPr>
          <p:cNvSpPr/>
          <p:nvPr/>
        </p:nvSpPr>
        <p:spPr>
          <a:xfrm rot="5397851">
            <a:off x="11364980" y="22532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16" name="Google Shape;1616;p31"/>
          <p:cNvSpPr/>
          <p:nvPr/>
        </p:nvSpPr>
        <p:spPr>
          <a:xfrm>
            <a:off x="915650" y="3765450"/>
            <a:ext cx="1622700" cy="9600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7" name="Google Shape;1617;p31"/>
          <p:cNvPicPr preferRelativeResize="0"/>
          <p:nvPr/>
        </p:nvPicPr>
        <p:blipFill>
          <a:blip r:embed="rId10">
            <a:alphaModFix/>
          </a:blip>
          <a:stretch>
            <a:fillRect/>
          </a:stretch>
        </p:blipFill>
        <p:spPr>
          <a:xfrm>
            <a:off x="660000" y="402500"/>
            <a:ext cx="10841687" cy="6098449"/>
          </a:xfrm>
          <a:prstGeom prst="rect">
            <a:avLst/>
          </a:prstGeom>
          <a:noFill/>
          <a:ln>
            <a:noFill/>
          </a:ln>
        </p:spPr>
      </p:pic>
      <p:sp>
        <p:nvSpPr>
          <p:cNvPr id="1618" name="Google Shape;1618;p31">
            <a:hlinkClick action="ppaction://hlinksldjump" r:id="rId11"/>
          </p:cNvPr>
          <p:cNvSpPr/>
          <p:nvPr/>
        </p:nvSpPr>
        <p:spPr>
          <a:xfrm>
            <a:off x="926775" y="3921050"/>
            <a:ext cx="16227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31">
            <a:hlinkClick action="ppaction://hlinksldjump" r:id="rId12"/>
          </p:cNvPr>
          <p:cNvSpPr/>
          <p:nvPr/>
        </p:nvSpPr>
        <p:spPr>
          <a:xfrm>
            <a:off x="3613425" y="2461750"/>
            <a:ext cx="16227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31">
            <a:hlinkClick action="ppaction://hlinksldjump" r:id="rId13"/>
          </p:cNvPr>
          <p:cNvSpPr/>
          <p:nvPr/>
        </p:nvSpPr>
        <p:spPr>
          <a:xfrm>
            <a:off x="3613425" y="3558950"/>
            <a:ext cx="16227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31">
            <a:hlinkClick action="ppaction://hlinksldjump" r:id="rId14"/>
          </p:cNvPr>
          <p:cNvSpPr/>
          <p:nvPr/>
        </p:nvSpPr>
        <p:spPr>
          <a:xfrm>
            <a:off x="3613425" y="5178550"/>
            <a:ext cx="16227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31">
            <a:hlinkClick action="ppaction://hlinksldjump" r:id="rId15"/>
          </p:cNvPr>
          <p:cNvSpPr/>
          <p:nvPr/>
        </p:nvSpPr>
        <p:spPr>
          <a:xfrm>
            <a:off x="6582625" y="5178550"/>
            <a:ext cx="18135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31">
            <a:hlinkClick action="ppaction://hlinksldjump" r:id="rId16"/>
          </p:cNvPr>
          <p:cNvSpPr/>
          <p:nvPr/>
        </p:nvSpPr>
        <p:spPr>
          <a:xfrm>
            <a:off x="6582625" y="3625625"/>
            <a:ext cx="18135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31">
            <a:hlinkClick action="ppaction://hlinksldjump" r:id="rId17"/>
          </p:cNvPr>
          <p:cNvSpPr/>
          <p:nvPr/>
        </p:nvSpPr>
        <p:spPr>
          <a:xfrm>
            <a:off x="6582625" y="5078500"/>
            <a:ext cx="18135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31">
            <a:hlinkClick action="ppaction://hlinksldjump" r:id="rId18"/>
          </p:cNvPr>
          <p:cNvSpPr/>
          <p:nvPr/>
        </p:nvSpPr>
        <p:spPr>
          <a:xfrm>
            <a:off x="9407350" y="3921050"/>
            <a:ext cx="18135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1">
            <a:hlinkClick action="ppaction://hlinksldjump" r:id="rId19"/>
          </p:cNvPr>
          <p:cNvSpPr/>
          <p:nvPr/>
        </p:nvSpPr>
        <p:spPr>
          <a:xfrm>
            <a:off x="6582625" y="2461750"/>
            <a:ext cx="1813500" cy="9003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0" name="Shape 1630"/>
        <p:cNvGrpSpPr/>
        <p:nvPr/>
      </p:nvGrpSpPr>
      <p:grpSpPr>
        <a:xfrm>
          <a:off x="0" y="0"/>
          <a:ext cx="0" cy="0"/>
          <a:chOff x="0" y="0"/>
          <a:chExt cx="0" cy="0"/>
        </a:xfrm>
      </p:grpSpPr>
      <p:sp>
        <p:nvSpPr>
          <p:cNvPr id="1631" name="Google Shape;1631;p32"/>
          <p:cNvSpPr txBox="1"/>
          <p:nvPr>
            <p:ph idx="1" type="body"/>
          </p:nvPr>
        </p:nvSpPr>
        <p:spPr>
          <a:xfrm>
            <a:off x="6533000" y="4332325"/>
            <a:ext cx="4844400" cy="22059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400"/>
              <a:t>Tools used: Blackbaud “community groups” topic page and resource tiles. Can also create a “sandbox” class where faculty can create assignments/assessments as indicated in your modules. Blackbaud schools with small faculty may also consider issuing a secondary email address to faculty to comply with their BBID requirements that would enable the option to enroll the teacher as a student and run Onbotech modules there. A staff/faculty school level should be created if a school opts for this model so as to not impact enrollment reporting.</a:t>
            </a:r>
            <a:endParaRPr sz="1400"/>
          </a:p>
        </p:txBody>
      </p:sp>
      <p:sp>
        <p:nvSpPr>
          <p:cNvPr id="1632" name="Google Shape;1632;p32"/>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33" name="Google Shape;1633;p32">
            <a:hlinkClick action="ppaction://hlinksldjump" r:id="rId3"/>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34" name="Google Shape;1634;p32">
            <a:hlinkClick action="ppaction://hlinksldjump" r:id="rId4"/>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35" name="Google Shape;1635;p32">
            <a:hlinkClick action="ppaction://hlinksldjump" r:id="rId5"/>
          </p:cNvPr>
          <p:cNvSpPr/>
          <p:nvPr/>
        </p:nvSpPr>
        <p:spPr>
          <a:xfrm rot="5397851">
            <a:off x="11364980" y="32133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36" name="Google Shape;1636;p32">
            <a:hlinkClick/>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37" name="Google Shape;1637;p32">
            <a:hlinkClick/>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38" name="Google Shape;1638;p32">
            <a:hlinkClick/>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39" name="Google Shape;1639;p32">
            <a:hlinkClick/>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40" name="Google Shape;1640;p32"/>
          <p:cNvSpPr/>
          <p:nvPr/>
        </p:nvSpPr>
        <p:spPr>
          <a:xfrm>
            <a:off x="7462650" y="3650000"/>
            <a:ext cx="2823900" cy="5757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u="sng">
                <a:solidFill>
                  <a:schemeClr val="hlink"/>
                </a:solidFill>
                <a:latin typeface="Barlow"/>
                <a:ea typeface="Barlow"/>
                <a:cs typeface="Barlow"/>
                <a:sym typeface="Barlow"/>
                <a:hlinkClick r:id="rId6"/>
              </a:rPr>
              <a:t>Sample Course Outline</a:t>
            </a:r>
            <a:endParaRPr b="1" sz="1800">
              <a:solidFill>
                <a:schemeClr val="lt1"/>
              </a:solidFill>
              <a:latin typeface="Barlow"/>
              <a:ea typeface="Barlow"/>
              <a:cs typeface="Barlow"/>
              <a:sym typeface="Barlow"/>
            </a:endParaRPr>
          </a:p>
        </p:txBody>
      </p:sp>
      <p:sp>
        <p:nvSpPr>
          <p:cNvPr id="1641" name="Google Shape;1641;p32"/>
          <p:cNvSpPr txBox="1"/>
          <p:nvPr/>
        </p:nvSpPr>
        <p:spPr>
          <a:xfrm>
            <a:off x="2716200"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t/>
            </a:r>
            <a:endParaRPr sz="2200">
              <a:solidFill>
                <a:srgbClr val="373C3F"/>
              </a:solidFill>
              <a:latin typeface="Barlow Semi Condensed Medium"/>
              <a:ea typeface="Barlow Semi Condensed Medium"/>
              <a:cs typeface="Barlow Semi Condensed Medium"/>
              <a:sym typeface="Barlow Semi Condensed Medium"/>
            </a:endParaRPr>
          </a:p>
        </p:txBody>
      </p:sp>
      <p:sp>
        <p:nvSpPr>
          <p:cNvPr id="1642" name="Google Shape;1642;p32"/>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101:</a:t>
            </a:r>
            <a:endParaRPr/>
          </a:p>
        </p:txBody>
      </p:sp>
      <p:sp>
        <p:nvSpPr>
          <p:cNvPr id="1643" name="Google Shape;1643;p32"/>
          <p:cNvSpPr txBox="1"/>
          <p:nvPr/>
        </p:nvSpPr>
        <p:spPr>
          <a:xfrm>
            <a:off x="2716200"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rPr lang="en" sz="2200">
                <a:solidFill>
                  <a:srgbClr val="373C3F"/>
                </a:solidFill>
                <a:latin typeface="Barlow Semi Condensed Medium"/>
                <a:ea typeface="Barlow Semi Condensed Medium"/>
                <a:cs typeface="Barlow Semi Condensed Medium"/>
                <a:sym typeface="Barlow Semi Condensed Medium"/>
              </a:rPr>
              <a:t>Introducti</a:t>
            </a:r>
            <a:r>
              <a:rPr lang="en" sz="2200">
                <a:solidFill>
                  <a:srgbClr val="373C3F"/>
                </a:solidFill>
                <a:latin typeface="Barlow Semi Condensed Medium"/>
                <a:ea typeface="Barlow Semi Condensed Medium"/>
                <a:cs typeface="Barlow Semi Condensed Medium"/>
                <a:sym typeface="Barlow Semi Condensed Medium"/>
              </a:rPr>
              <a:t>on</a:t>
            </a:r>
            <a:r>
              <a:rPr lang="en" sz="2200">
                <a:solidFill>
                  <a:srgbClr val="373C3F"/>
                </a:solidFill>
                <a:latin typeface="Barlow Semi Condensed Medium"/>
                <a:ea typeface="Barlow Semi Condensed Medium"/>
                <a:cs typeface="Barlow Semi Condensed Medium"/>
                <a:sym typeface="Barlow Semi Condensed Medium"/>
              </a:rPr>
              <a:t> to School Technology Systems</a:t>
            </a:r>
            <a:endParaRPr sz="2200">
              <a:solidFill>
                <a:srgbClr val="373C3F"/>
              </a:solidFill>
              <a:latin typeface="Barlow Semi Condensed Medium"/>
              <a:ea typeface="Barlow Semi Condensed Medium"/>
              <a:cs typeface="Barlow Semi Condensed Medium"/>
              <a:sym typeface="Barlow Semi Condensed Medium"/>
            </a:endParaRPr>
          </a:p>
        </p:txBody>
      </p:sp>
      <p:sp>
        <p:nvSpPr>
          <p:cNvPr id="1644" name="Google Shape;1644;p32"/>
          <p:cNvSpPr txBox="1"/>
          <p:nvPr>
            <p:ph idx="2" type="body"/>
          </p:nvPr>
        </p:nvSpPr>
        <p:spPr>
          <a:xfrm>
            <a:off x="791475" y="1387450"/>
            <a:ext cx="4844400" cy="5128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i="1" lang="en"/>
              <a:t>For Faculty and Staff - no prerequisite </a:t>
            </a:r>
            <a:endParaRPr i="1"/>
          </a:p>
          <a:p>
            <a:pPr indent="0" lvl="0" marL="0" rtl="0" algn="l">
              <a:spcBef>
                <a:spcPts val="2100"/>
              </a:spcBef>
              <a:spcAft>
                <a:spcPts val="0"/>
              </a:spcAft>
              <a:buClr>
                <a:schemeClr val="dk1"/>
              </a:buClr>
              <a:buSzPts val="1100"/>
              <a:buFont typeface="Arial"/>
              <a:buNone/>
            </a:pPr>
            <a:r>
              <a:rPr lang="en"/>
              <a:t>This course is designed as a broad overview of tech at your school.  Most often this information is all new staff and faculty receive, and existing faculty seldom review during their time at your school.</a:t>
            </a:r>
            <a:endParaRPr/>
          </a:p>
          <a:p>
            <a:pPr indent="-342900" lvl="0" marL="457200" rtl="0" algn="l">
              <a:spcBef>
                <a:spcPts val="2100"/>
              </a:spcBef>
              <a:spcAft>
                <a:spcPts val="0"/>
              </a:spcAft>
              <a:buSzPts val="1800"/>
              <a:buChar char="●"/>
            </a:pPr>
            <a:r>
              <a:rPr lang="en"/>
              <a:t>Meet the Tech Team</a:t>
            </a:r>
            <a:endParaRPr/>
          </a:p>
          <a:p>
            <a:pPr indent="-342900" lvl="0" marL="457200" rtl="0" algn="l">
              <a:spcBef>
                <a:spcPts val="0"/>
              </a:spcBef>
              <a:spcAft>
                <a:spcPts val="0"/>
              </a:spcAft>
              <a:buSzPts val="1800"/>
              <a:buChar char="●"/>
            </a:pPr>
            <a:r>
              <a:rPr lang="en"/>
              <a:t>Policy Review</a:t>
            </a:r>
            <a:endParaRPr/>
          </a:p>
          <a:p>
            <a:pPr indent="-342900" lvl="0" marL="457200" rtl="0" algn="l">
              <a:spcBef>
                <a:spcPts val="0"/>
              </a:spcBef>
              <a:spcAft>
                <a:spcPts val="0"/>
              </a:spcAft>
              <a:buSzPts val="1800"/>
              <a:buChar char="●"/>
            </a:pPr>
            <a:r>
              <a:rPr lang="en"/>
              <a:t>Sign-ins and passwords</a:t>
            </a:r>
            <a:endParaRPr/>
          </a:p>
          <a:p>
            <a:pPr indent="-342900" lvl="0" marL="457200" rtl="0" algn="l">
              <a:spcBef>
                <a:spcPts val="0"/>
              </a:spcBef>
              <a:spcAft>
                <a:spcPts val="0"/>
              </a:spcAft>
              <a:buSzPts val="1800"/>
              <a:buChar char="●"/>
            </a:pPr>
            <a:r>
              <a:rPr lang="en"/>
              <a:t>Cyber Security</a:t>
            </a:r>
            <a:endParaRPr/>
          </a:p>
          <a:p>
            <a:pPr indent="-342900" lvl="0" marL="457200" rtl="0" algn="l">
              <a:spcBef>
                <a:spcPts val="0"/>
              </a:spcBef>
              <a:spcAft>
                <a:spcPts val="0"/>
              </a:spcAft>
              <a:buSzPts val="1800"/>
              <a:buChar char="●"/>
            </a:pPr>
            <a:r>
              <a:rPr lang="en"/>
              <a:t>Computer use: How to’s and tips/tricks</a:t>
            </a:r>
            <a:endParaRPr/>
          </a:p>
          <a:p>
            <a:pPr indent="-342900" lvl="0" marL="457200" rtl="0" algn="l">
              <a:spcBef>
                <a:spcPts val="0"/>
              </a:spcBef>
              <a:spcAft>
                <a:spcPts val="0"/>
              </a:spcAft>
              <a:buSzPts val="1800"/>
              <a:buChar char="●"/>
            </a:pPr>
            <a:r>
              <a:rPr lang="en"/>
              <a:t>Overview of available hardware and software</a:t>
            </a:r>
            <a:endParaRPr/>
          </a:p>
        </p:txBody>
      </p:sp>
      <p:pic>
        <p:nvPicPr>
          <p:cNvPr id="1645" name="Google Shape;1645;p32"/>
          <p:cNvPicPr preferRelativeResize="0"/>
          <p:nvPr/>
        </p:nvPicPr>
        <p:blipFill>
          <a:blip r:embed="rId7">
            <a:alphaModFix/>
          </a:blip>
          <a:stretch>
            <a:fillRect/>
          </a:stretch>
        </p:blipFill>
        <p:spPr>
          <a:xfrm>
            <a:off x="6832425" y="471200"/>
            <a:ext cx="4371098" cy="2941100"/>
          </a:xfrm>
          <a:prstGeom prst="rect">
            <a:avLst/>
          </a:prstGeom>
          <a:noFill/>
          <a:ln>
            <a:noFill/>
          </a:ln>
        </p:spPr>
      </p:pic>
      <p:sp>
        <p:nvSpPr>
          <p:cNvPr id="1646" name="Google Shape;1646;p32">
            <a:hlinkClick action="ppaction://hlinksldjump" r:id="rId8"/>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47" name="Google Shape;1647;p32">
            <a:hlinkClick action="ppaction://hlinksldjump" r:id="rId9"/>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48" name="Google Shape;1648;p32">
            <a:hlinkClick action="ppaction://hlinksldjump" r:id="rId10"/>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49" name="Google Shape;1649;p32">
            <a:hlinkClick action="ppaction://hlinksldjump" r:id="rId11"/>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3" name="Shape 1653"/>
        <p:cNvGrpSpPr/>
        <p:nvPr/>
      </p:nvGrpSpPr>
      <p:grpSpPr>
        <a:xfrm>
          <a:off x="0" y="0"/>
          <a:ext cx="0" cy="0"/>
          <a:chOff x="0" y="0"/>
          <a:chExt cx="0" cy="0"/>
        </a:xfrm>
      </p:grpSpPr>
      <p:sp>
        <p:nvSpPr>
          <p:cNvPr id="1654" name="Google Shape;1654;p33"/>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301:</a:t>
            </a:r>
            <a:endParaRPr/>
          </a:p>
        </p:txBody>
      </p:sp>
      <p:sp>
        <p:nvSpPr>
          <p:cNvPr id="1655" name="Google Shape;1655;p33">
            <a:hlinkClick action="ppaction://hlinksldjump" r:id="rId3"/>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56" name="Google Shape;1656;p33">
            <a:hlinkClick action="ppaction://hlinksldjump" r:id="rId4"/>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57" name="Google Shape;1657;p33">
            <a:hlinkClick action="ppaction://hlinksldjump" r:id="rId5"/>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58" name="Google Shape;1658;p33">
            <a:hlinkClick action="ppaction://hlinksldjump" r:id="rId6"/>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59" name="Google Shape;1659;p33">
            <a:hlinkClick/>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60" name="Google Shape;1660;p33">
            <a:hlinkClick/>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61" name="Google Shape;1661;p33">
            <a:hlinkClick/>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62" name="Google Shape;1662;p33"/>
          <p:cNvSpPr/>
          <p:nvPr/>
        </p:nvSpPr>
        <p:spPr>
          <a:xfrm>
            <a:off x="7543250" y="4750600"/>
            <a:ext cx="2823900" cy="575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u="sng">
                <a:solidFill>
                  <a:schemeClr val="hlink"/>
                </a:solidFill>
                <a:latin typeface="Barlow"/>
                <a:ea typeface="Barlow"/>
                <a:cs typeface="Barlow"/>
                <a:sym typeface="Barlow"/>
                <a:hlinkClick r:id="rId7"/>
              </a:rPr>
              <a:t>Sample Course Outline</a:t>
            </a:r>
            <a:endParaRPr b="1" sz="1800">
              <a:solidFill>
                <a:schemeClr val="lt1"/>
              </a:solidFill>
              <a:latin typeface="Barlow"/>
              <a:ea typeface="Barlow"/>
              <a:cs typeface="Barlow"/>
              <a:sym typeface="Barlow"/>
            </a:endParaRPr>
          </a:p>
        </p:txBody>
      </p:sp>
      <p:sp>
        <p:nvSpPr>
          <p:cNvPr id="1663" name="Google Shape;1663;p33"/>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201:</a:t>
            </a:r>
            <a:endParaRPr/>
          </a:p>
        </p:txBody>
      </p:sp>
      <p:sp>
        <p:nvSpPr>
          <p:cNvPr id="1664" name="Google Shape;1664;p33"/>
          <p:cNvSpPr txBox="1"/>
          <p:nvPr>
            <p:ph idx="1" type="body"/>
          </p:nvPr>
        </p:nvSpPr>
        <p:spPr>
          <a:xfrm>
            <a:off x="6533000" y="5668325"/>
            <a:ext cx="4844400" cy="8697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a:t>Teams features used - assignments, class notebook, reflect</a:t>
            </a:r>
            <a:endParaRPr/>
          </a:p>
        </p:txBody>
      </p:sp>
      <p:sp>
        <p:nvSpPr>
          <p:cNvPr id="1665" name="Google Shape;1665;p33"/>
          <p:cNvSpPr txBox="1"/>
          <p:nvPr>
            <p:ph idx="2" type="body"/>
          </p:nvPr>
        </p:nvSpPr>
        <p:spPr>
          <a:xfrm>
            <a:off x="791475" y="1387450"/>
            <a:ext cx="4844400" cy="5128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i="1" lang="en"/>
              <a:t>For Faculty Prerequisite: Tech 101</a:t>
            </a:r>
            <a:endParaRPr i="1"/>
          </a:p>
          <a:p>
            <a:pPr indent="0" lvl="0" marL="0" rtl="0" algn="l">
              <a:spcBef>
                <a:spcPts val="2100"/>
              </a:spcBef>
              <a:spcAft>
                <a:spcPts val="0"/>
              </a:spcAft>
              <a:buClr>
                <a:schemeClr val="dk1"/>
              </a:buClr>
              <a:buSzPts val="1100"/>
              <a:buFont typeface="Arial"/>
              <a:buNone/>
            </a:pPr>
            <a:r>
              <a:rPr lang="en"/>
              <a:t>This course is to give your faculty a nuts and bolts look at the functionality of the school’s LMS.  Additionally, as the designer of the modules, you can utilize tools in your LMS that may not be well known to your existing faculty and highlight shortcuts or new features.  </a:t>
            </a:r>
            <a:endParaRPr/>
          </a:p>
          <a:p>
            <a:pPr indent="-342900" lvl="0" marL="457200" rtl="0" algn="l">
              <a:spcBef>
                <a:spcPts val="2100"/>
              </a:spcBef>
              <a:spcAft>
                <a:spcPts val="0"/>
              </a:spcAft>
              <a:buSzPts val="1800"/>
              <a:buChar char="●"/>
            </a:pPr>
            <a:r>
              <a:rPr lang="en"/>
              <a:t>Basic Navigation</a:t>
            </a:r>
            <a:endParaRPr/>
          </a:p>
          <a:p>
            <a:pPr indent="-342900" lvl="0" marL="457200" rtl="0" algn="l">
              <a:spcBef>
                <a:spcPts val="0"/>
              </a:spcBef>
              <a:spcAft>
                <a:spcPts val="0"/>
              </a:spcAft>
              <a:buSzPts val="1800"/>
              <a:buChar char="●"/>
            </a:pPr>
            <a:r>
              <a:rPr lang="en"/>
              <a:t>Gradebook Settings</a:t>
            </a:r>
            <a:endParaRPr/>
          </a:p>
          <a:p>
            <a:pPr indent="-342900" lvl="0" marL="457200" rtl="0" algn="l">
              <a:spcBef>
                <a:spcPts val="0"/>
              </a:spcBef>
              <a:spcAft>
                <a:spcPts val="0"/>
              </a:spcAft>
              <a:buSzPts val="1800"/>
              <a:buChar char="●"/>
            </a:pPr>
            <a:r>
              <a:rPr lang="en"/>
              <a:t>Assignment Creation</a:t>
            </a:r>
            <a:endParaRPr/>
          </a:p>
          <a:p>
            <a:pPr indent="-342900" lvl="0" marL="457200" rtl="0" algn="l">
              <a:spcBef>
                <a:spcPts val="0"/>
              </a:spcBef>
              <a:spcAft>
                <a:spcPts val="0"/>
              </a:spcAft>
              <a:buSzPts val="1800"/>
              <a:buChar char="●"/>
            </a:pPr>
            <a:r>
              <a:rPr lang="en"/>
              <a:t>Grading of Assignments</a:t>
            </a:r>
            <a:endParaRPr/>
          </a:p>
          <a:p>
            <a:pPr indent="0" lvl="0" marL="0" rtl="0" algn="l">
              <a:spcBef>
                <a:spcPts val="2100"/>
              </a:spcBef>
              <a:spcAft>
                <a:spcPts val="0"/>
              </a:spcAft>
              <a:buClr>
                <a:schemeClr val="dk1"/>
              </a:buClr>
              <a:buSzPts val="1100"/>
              <a:buFont typeface="Arial"/>
              <a:buNone/>
            </a:pPr>
            <a:r>
              <a:t/>
            </a:r>
            <a:endParaRPr/>
          </a:p>
          <a:p>
            <a:pPr indent="0" lvl="0" marL="0" rtl="0" algn="l">
              <a:spcBef>
                <a:spcPts val="2100"/>
              </a:spcBef>
              <a:spcAft>
                <a:spcPts val="2100"/>
              </a:spcAft>
              <a:buClr>
                <a:schemeClr val="dk1"/>
              </a:buClr>
              <a:buSzPts val="1100"/>
              <a:buFont typeface="Arial"/>
              <a:buNone/>
            </a:pPr>
            <a:r>
              <a:t/>
            </a:r>
            <a:endParaRPr i="1"/>
          </a:p>
        </p:txBody>
      </p:sp>
      <p:sp>
        <p:nvSpPr>
          <p:cNvPr id="1666" name="Google Shape;1666;p33"/>
          <p:cNvSpPr txBox="1"/>
          <p:nvPr/>
        </p:nvSpPr>
        <p:spPr>
          <a:xfrm>
            <a:off x="2716200"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rPr lang="en" sz="2200">
                <a:solidFill>
                  <a:srgbClr val="373C3F"/>
                </a:solidFill>
                <a:latin typeface="Barlow Semi Condensed Medium"/>
                <a:ea typeface="Barlow Semi Condensed Medium"/>
                <a:cs typeface="Barlow Semi Condensed Medium"/>
                <a:sym typeface="Barlow Semi Condensed Medium"/>
              </a:rPr>
              <a:t>Making the Most of Your LMS</a:t>
            </a:r>
            <a:endParaRPr sz="2200">
              <a:solidFill>
                <a:srgbClr val="373C3F"/>
              </a:solidFill>
              <a:latin typeface="Barlow Semi Condensed Medium"/>
              <a:ea typeface="Barlow Semi Condensed Medium"/>
              <a:cs typeface="Barlow Semi Condensed Medium"/>
              <a:sym typeface="Barlow Semi Condensed Medium"/>
            </a:endParaRPr>
          </a:p>
        </p:txBody>
      </p:sp>
      <p:pic>
        <p:nvPicPr>
          <p:cNvPr id="1667" name="Google Shape;1667;p33"/>
          <p:cNvPicPr preferRelativeResize="0"/>
          <p:nvPr/>
        </p:nvPicPr>
        <p:blipFill>
          <a:blip r:embed="rId8">
            <a:alphaModFix/>
          </a:blip>
          <a:stretch>
            <a:fillRect/>
          </a:stretch>
        </p:blipFill>
        <p:spPr>
          <a:xfrm>
            <a:off x="6695075" y="660025"/>
            <a:ext cx="3283348" cy="1327450"/>
          </a:xfrm>
          <a:prstGeom prst="rect">
            <a:avLst/>
          </a:prstGeom>
          <a:noFill/>
          <a:ln>
            <a:noFill/>
          </a:ln>
        </p:spPr>
      </p:pic>
      <p:pic>
        <p:nvPicPr>
          <p:cNvPr id="1668" name="Google Shape;1668;p33"/>
          <p:cNvPicPr preferRelativeResize="0"/>
          <p:nvPr/>
        </p:nvPicPr>
        <p:blipFill rotWithShape="1">
          <a:blip r:embed="rId9">
            <a:alphaModFix/>
          </a:blip>
          <a:srcRect b="0" l="0" r="15095" t="0"/>
          <a:stretch/>
        </p:blipFill>
        <p:spPr>
          <a:xfrm>
            <a:off x="7878500" y="1587075"/>
            <a:ext cx="2376825" cy="1653425"/>
          </a:xfrm>
          <a:prstGeom prst="rect">
            <a:avLst/>
          </a:prstGeom>
          <a:noFill/>
          <a:ln>
            <a:noFill/>
          </a:ln>
        </p:spPr>
      </p:pic>
      <p:pic>
        <p:nvPicPr>
          <p:cNvPr id="1669" name="Google Shape;1669;p33"/>
          <p:cNvPicPr preferRelativeResize="0"/>
          <p:nvPr/>
        </p:nvPicPr>
        <p:blipFill rotWithShape="1">
          <a:blip r:embed="rId10">
            <a:alphaModFix/>
          </a:blip>
          <a:srcRect b="42472" l="0" r="0" t="0"/>
          <a:stretch/>
        </p:blipFill>
        <p:spPr>
          <a:xfrm>
            <a:off x="7070700" y="3296850"/>
            <a:ext cx="4226850" cy="1062100"/>
          </a:xfrm>
          <a:prstGeom prst="rect">
            <a:avLst/>
          </a:prstGeom>
          <a:noFill/>
          <a:ln>
            <a:noFill/>
          </a:ln>
        </p:spPr>
      </p:pic>
      <p:sp>
        <p:nvSpPr>
          <p:cNvPr id="1670" name="Google Shape;1670;p33">
            <a:hlinkClick action="ppaction://hlinksldjump" r:id="rId11"/>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71" name="Google Shape;1671;p33">
            <a:hlinkClick action="ppaction://hlinksldjump" r:id="rId12"/>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72" name="Google Shape;1672;p33">
            <a:hlinkClick action="ppaction://hlinksldjump" r:id="rId13"/>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73" name="Google Shape;1673;p33">
            <a:hlinkClick action="ppaction://hlinksldjump" r:id="rId14"/>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34"/>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679" name="Google Shape;1679;p34">
            <a:hlinkClick action="ppaction://hlinksldjump" r:id="rId3"/>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80" name="Google Shape;1680;p34">
            <a:hlinkClick action="ppaction://hlinksldjump" r:id="rId4"/>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81" name="Google Shape;1681;p34">
            <a:hlinkClick action="ppaction://hlinksldjump" r:id="rId5"/>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82" name="Google Shape;1682;p34">
            <a:hlinkClick action="ppaction://hlinksldjump" r:id="rId6"/>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83" name="Google Shape;1683;p34">
            <a:hlinkClick/>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84" name="Google Shape;1684;p34">
            <a:hlinkClick/>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85" name="Google Shape;1685;p34">
            <a:hlinkClick/>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86" name="Google Shape;1686;p34"/>
          <p:cNvSpPr/>
          <p:nvPr/>
        </p:nvSpPr>
        <p:spPr>
          <a:xfrm>
            <a:off x="7543250" y="4293400"/>
            <a:ext cx="2823900" cy="575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u="sng">
                <a:solidFill>
                  <a:schemeClr val="hlink"/>
                </a:solidFill>
                <a:latin typeface="Barlow"/>
                <a:ea typeface="Barlow"/>
                <a:cs typeface="Barlow"/>
                <a:sym typeface="Barlow"/>
                <a:hlinkClick r:id="rId7"/>
              </a:rPr>
              <a:t>Sample Course Outline</a:t>
            </a:r>
            <a:endParaRPr b="1" sz="1800">
              <a:solidFill>
                <a:schemeClr val="lt1"/>
              </a:solidFill>
              <a:latin typeface="Barlow"/>
              <a:ea typeface="Barlow"/>
              <a:cs typeface="Barlow"/>
              <a:sym typeface="Barlow"/>
            </a:endParaRPr>
          </a:p>
        </p:txBody>
      </p:sp>
      <p:sp>
        <p:nvSpPr>
          <p:cNvPr id="1687" name="Google Shape;1687;p34"/>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202:</a:t>
            </a:r>
            <a:endParaRPr/>
          </a:p>
        </p:txBody>
      </p:sp>
      <p:sp>
        <p:nvSpPr>
          <p:cNvPr id="1688" name="Google Shape;1688;p34"/>
          <p:cNvSpPr txBox="1"/>
          <p:nvPr>
            <p:ph idx="1" type="body"/>
          </p:nvPr>
        </p:nvSpPr>
        <p:spPr>
          <a:xfrm>
            <a:off x="6533000" y="5080000"/>
            <a:ext cx="4844400" cy="14580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Clr>
                <a:schemeClr val="dk1"/>
              </a:buClr>
              <a:buSzPts val="1100"/>
              <a:buFont typeface="Arial"/>
              <a:buNone/>
            </a:pPr>
            <a:r>
              <a:rPr lang="en" sz="1900"/>
              <a:t>Seesaw features used: Assignments, Student templates, Video responses, Journal, Commenting</a:t>
            </a:r>
            <a:endParaRPr/>
          </a:p>
        </p:txBody>
      </p:sp>
      <p:sp>
        <p:nvSpPr>
          <p:cNvPr id="1689" name="Google Shape;1689;p34"/>
          <p:cNvSpPr txBox="1"/>
          <p:nvPr>
            <p:ph idx="2" type="body"/>
          </p:nvPr>
        </p:nvSpPr>
        <p:spPr>
          <a:xfrm>
            <a:off x="791475" y="1387450"/>
            <a:ext cx="4844400" cy="5128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rPr i="1" lang="en" sz="1500"/>
              <a:t>For faculty.  Prerequisite Tech 101. Pre- or corequisite Tech 201</a:t>
            </a:r>
            <a:endParaRPr i="1" sz="1500"/>
          </a:p>
          <a:p>
            <a:pPr indent="0" lvl="0" marL="0" rtl="0" algn="l">
              <a:spcBef>
                <a:spcPts val="0"/>
              </a:spcBef>
              <a:spcAft>
                <a:spcPts val="0"/>
              </a:spcAft>
              <a:buClr>
                <a:schemeClr val="dk1"/>
              </a:buClr>
              <a:buSzPts val="1100"/>
              <a:buFont typeface="Arial"/>
              <a:buNone/>
            </a:pPr>
            <a:r>
              <a:t/>
            </a:r>
            <a:endParaRPr i="1" sz="1600"/>
          </a:p>
          <a:p>
            <a:pPr indent="0" lvl="0" marL="0" rtl="0" algn="l">
              <a:spcBef>
                <a:spcPts val="0"/>
              </a:spcBef>
              <a:spcAft>
                <a:spcPts val="0"/>
              </a:spcAft>
              <a:buClr>
                <a:schemeClr val="dk1"/>
              </a:buClr>
              <a:buSzPts val="1100"/>
              <a:buFont typeface="Arial"/>
              <a:buNone/>
            </a:pPr>
            <a:r>
              <a:rPr lang="en" sz="1600"/>
              <a:t>This course is designed to introduce first and second year teachers to the full range of features available via their existing classroom technology.  This course could also be assigned to veteran faculty whenever there have been significant changes or upgrades to classroom technology.</a:t>
            </a:r>
            <a:endParaRPr sz="1600"/>
          </a:p>
          <a:p>
            <a:pPr indent="0" lvl="0" marL="0" rtl="0" algn="l">
              <a:spcBef>
                <a:spcPts val="0"/>
              </a:spcBef>
              <a:spcAft>
                <a:spcPts val="0"/>
              </a:spcAft>
              <a:buClr>
                <a:schemeClr val="dk1"/>
              </a:buClr>
              <a:buSzPts val="1100"/>
              <a:buFont typeface="Arial"/>
              <a:buNone/>
            </a:pPr>
            <a:r>
              <a:t/>
            </a:r>
            <a:endParaRPr i="1" sz="1600"/>
          </a:p>
          <a:p>
            <a:pPr indent="0" lvl="0" marL="0" rtl="0" algn="l">
              <a:spcBef>
                <a:spcPts val="0"/>
              </a:spcBef>
              <a:spcAft>
                <a:spcPts val="0"/>
              </a:spcAft>
              <a:buClr>
                <a:schemeClr val="dk1"/>
              </a:buClr>
              <a:buSzPts val="1100"/>
              <a:buFont typeface="Arial"/>
              <a:buNone/>
            </a:pPr>
            <a:r>
              <a:rPr lang="en" sz="1600"/>
              <a:t>Potential course topics include:</a:t>
            </a:r>
            <a:endParaRPr sz="1600"/>
          </a:p>
          <a:p>
            <a:pPr indent="-330200" lvl="0" marL="457200" rtl="0" algn="l">
              <a:spcBef>
                <a:spcPts val="0"/>
              </a:spcBef>
              <a:spcAft>
                <a:spcPts val="0"/>
              </a:spcAft>
              <a:buSzPts val="1600"/>
              <a:buChar char="●"/>
            </a:pPr>
            <a:r>
              <a:rPr lang="en" sz="1600"/>
              <a:t>Classroom inventory</a:t>
            </a:r>
            <a:endParaRPr sz="1600"/>
          </a:p>
          <a:p>
            <a:pPr indent="-330200" lvl="0" marL="457200" rtl="0" algn="l">
              <a:spcBef>
                <a:spcPts val="0"/>
              </a:spcBef>
              <a:spcAft>
                <a:spcPts val="0"/>
              </a:spcAft>
              <a:buSzPts val="1600"/>
              <a:buChar char="●"/>
            </a:pPr>
            <a:r>
              <a:rPr lang="en" sz="1600"/>
              <a:t>Basic troubleshooting of classroom devices</a:t>
            </a:r>
            <a:endParaRPr sz="1600"/>
          </a:p>
          <a:p>
            <a:pPr indent="-330200" lvl="0" marL="457200" rtl="0" algn="l">
              <a:spcBef>
                <a:spcPts val="0"/>
              </a:spcBef>
              <a:spcAft>
                <a:spcPts val="0"/>
              </a:spcAft>
              <a:buSzPts val="1600"/>
              <a:buChar char="●"/>
            </a:pPr>
            <a:r>
              <a:rPr lang="en" sz="1600"/>
              <a:t>Tips and tricks for smartboards/projectors</a:t>
            </a:r>
            <a:endParaRPr sz="1600"/>
          </a:p>
          <a:p>
            <a:pPr indent="-330200" lvl="0" marL="457200" rtl="0" algn="l">
              <a:spcBef>
                <a:spcPts val="0"/>
              </a:spcBef>
              <a:spcAft>
                <a:spcPts val="0"/>
              </a:spcAft>
              <a:buSzPts val="1600"/>
              <a:buChar char="●"/>
            </a:pPr>
            <a:r>
              <a:rPr lang="en" sz="1600"/>
              <a:t>Using document cameras to put your best face forward (not face the board)</a:t>
            </a:r>
            <a:endParaRPr sz="1600"/>
          </a:p>
          <a:p>
            <a:pPr indent="-330200" lvl="0" marL="457200" rtl="0" algn="l">
              <a:spcBef>
                <a:spcPts val="0"/>
              </a:spcBef>
              <a:spcAft>
                <a:spcPts val="0"/>
              </a:spcAft>
              <a:buSzPts val="1600"/>
              <a:buChar char="●"/>
            </a:pPr>
            <a:r>
              <a:rPr lang="en" sz="1600"/>
              <a:t>Using screen mirroring to move away from the front of the classroom</a:t>
            </a:r>
            <a:endParaRPr sz="1600"/>
          </a:p>
          <a:p>
            <a:pPr indent="-330200" lvl="0" marL="457200" rtl="0" algn="l">
              <a:spcBef>
                <a:spcPts val="0"/>
              </a:spcBef>
              <a:spcAft>
                <a:spcPts val="0"/>
              </a:spcAft>
              <a:buSzPts val="1600"/>
              <a:buChar char="●"/>
            </a:pPr>
            <a:r>
              <a:rPr lang="en" sz="1600"/>
              <a:t>Classroom printing vs. photocopying</a:t>
            </a:r>
            <a:endParaRPr sz="1600"/>
          </a:p>
          <a:p>
            <a:pPr indent="0" lvl="0" marL="0" rtl="0" algn="l">
              <a:spcBef>
                <a:spcPts val="0"/>
              </a:spcBef>
              <a:spcAft>
                <a:spcPts val="2100"/>
              </a:spcAft>
              <a:buClr>
                <a:schemeClr val="dk1"/>
              </a:buClr>
              <a:buSzPts val="1100"/>
              <a:buFont typeface="Arial"/>
              <a:buNone/>
            </a:pPr>
            <a:r>
              <a:t/>
            </a:r>
            <a:endParaRPr sz="1600"/>
          </a:p>
        </p:txBody>
      </p:sp>
      <p:sp>
        <p:nvSpPr>
          <p:cNvPr id="1690" name="Google Shape;1690;p34"/>
          <p:cNvSpPr txBox="1"/>
          <p:nvPr/>
        </p:nvSpPr>
        <p:spPr>
          <a:xfrm>
            <a:off x="2716200"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Clr>
                <a:schemeClr val="dk1"/>
              </a:buClr>
              <a:buSzPts val="1100"/>
              <a:buFont typeface="Arial"/>
              <a:buNone/>
            </a:pPr>
            <a:r>
              <a:rPr lang="en" sz="2200">
                <a:solidFill>
                  <a:schemeClr val="lt1"/>
                </a:solidFill>
                <a:latin typeface="Barlow Semi Condensed Medium"/>
                <a:ea typeface="Barlow Semi Condensed Medium"/>
                <a:cs typeface="Barlow Semi Condensed Medium"/>
                <a:sym typeface="Barlow Semi Condensed Medium"/>
              </a:rPr>
              <a:t>Making the Most of Classroom Technology</a:t>
            </a:r>
            <a:endParaRPr sz="2200">
              <a:solidFill>
                <a:srgbClr val="373C3F"/>
              </a:solidFill>
              <a:latin typeface="Barlow Semi Condensed Medium"/>
              <a:ea typeface="Barlow Semi Condensed Medium"/>
              <a:cs typeface="Barlow Semi Condensed Medium"/>
              <a:sym typeface="Barlow Semi Condensed Medium"/>
            </a:endParaRPr>
          </a:p>
        </p:txBody>
      </p:sp>
      <p:pic>
        <p:nvPicPr>
          <p:cNvPr id="1691" name="Google Shape;1691;p34"/>
          <p:cNvPicPr preferRelativeResize="0"/>
          <p:nvPr/>
        </p:nvPicPr>
        <p:blipFill>
          <a:blip r:embed="rId8">
            <a:alphaModFix/>
          </a:blip>
          <a:stretch>
            <a:fillRect/>
          </a:stretch>
        </p:blipFill>
        <p:spPr>
          <a:xfrm>
            <a:off x="6612450" y="400675"/>
            <a:ext cx="4844401" cy="3467724"/>
          </a:xfrm>
          <a:prstGeom prst="rect">
            <a:avLst/>
          </a:prstGeom>
          <a:noFill/>
          <a:ln>
            <a:noFill/>
          </a:ln>
        </p:spPr>
      </p:pic>
      <p:sp>
        <p:nvSpPr>
          <p:cNvPr id="1692" name="Google Shape;1692;p34">
            <a:hlinkClick action="ppaction://hlinksldjump" r:id="rId9"/>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93" name="Google Shape;1693;p34">
            <a:hlinkClick action="ppaction://hlinksldjump" r:id="rId10"/>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94" name="Google Shape;1694;p34">
            <a:hlinkClick action="ppaction://hlinksldjump" r:id="rId11"/>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695" name="Google Shape;1695;p34">
            <a:hlinkClick action="ppaction://hlinksldjump" r:id="rId12"/>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9" name="Shape 1699"/>
        <p:cNvGrpSpPr/>
        <p:nvPr/>
      </p:nvGrpSpPr>
      <p:grpSpPr>
        <a:xfrm>
          <a:off x="0" y="0"/>
          <a:ext cx="0" cy="0"/>
          <a:chOff x="0" y="0"/>
          <a:chExt cx="0" cy="0"/>
        </a:xfrm>
      </p:grpSpPr>
      <p:sp>
        <p:nvSpPr>
          <p:cNvPr id="1700" name="Google Shape;1700;p35"/>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1701" name="Google Shape;1701;p35">
            <a:hlinkClick action="ppaction://hlinksldjump" r:id="rId3"/>
          </p:cNvPr>
          <p:cNvSpPr/>
          <p:nvPr/>
        </p:nvSpPr>
        <p:spPr>
          <a:xfrm rot="5397851">
            <a:off x="-138220" y="12917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02" name="Google Shape;1702;p35">
            <a:hlinkClick action="ppaction://hlinksldjump" r:id="rId4"/>
          </p:cNvPr>
          <p:cNvSpPr/>
          <p:nvPr/>
        </p:nvSpPr>
        <p:spPr>
          <a:xfrm rot="5397851">
            <a:off x="-138220" y="22518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03" name="Google Shape;1703;p35">
            <a:hlinkClick action="ppaction://hlinksldjump" r:id="rId5"/>
          </p:cNvPr>
          <p:cNvSpPr/>
          <p:nvPr/>
        </p:nvSpPr>
        <p:spPr>
          <a:xfrm rot="5397851">
            <a:off x="-138220" y="32119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04" name="Google Shape;1704;p35">
            <a:hlinkClick/>
          </p:cNvPr>
          <p:cNvSpPr/>
          <p:nvPr/>
        </p:nvSpPr>
        <p:spPr>
          <a:xfrm rot="5397851">
            <a:off x="-138220" y="41720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05" name="Google Shape;1705;p35">
            <a:hlinkClick/>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06" name="Google Shape;1706;p35">
            <a:hlinkClick/>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07" name="Google Shape;1707;p35">
            <a:hlinkClick/>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08" name="Google Shape;1708;p35"/>
          <p:cNvSpPr txBox="1"/>
          <p:nvPr/>
        </p:nvSpPr>
        <p:spPr>
          <a:xfrm>
            <a:off x="2784875" y="359550"/>
            <a:ext cx="28551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t/>
            </a:r>
            <a:endParaRPr sz="2200">
              <a:solidFill>
                <a:srgbClr val="373C3F"/>
              </a:solidFill>
              <a:latin typeface="Barlow Semi Condensed Medium"/>
              <a:ea typeface="Barlow Semi Condensed Medium"/>
              <a:cs typeface="Barlow Semi Condensed Medium"/>
              <a:sym typeface="Barlow Semi Condensed Medium"/>
            </a:endParaRPr>
          </a:p>
        </p:txBody>
      </p:sp>
      <p:sp>
        <p:nvSpPr>
          <p:cNvPr id="1709" name="Google Shape;1709;p35"/>
          <p:cNvSpPr txBox="1"/>
          <p:nvPr>
            <p:ph type="title"/>
          </p:nvPr>
        </p:nvSpPr>
        <p:spPr>
          <a:xfrm>
            <a:off x="795575" y="359550"/>
            <a:ext cx="4844400" cy="731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Tech 203:</a:t>
            </a:r>
            <a:endParaRPr/>
          </a:p>
        </p:txBody>
      </p:sp>
      <p:sp>
        <p:nvSpPr>
          <p:cNvPr id="1710" name="Google Shape;1710;p35"/>
          <p:cNvSpPr txBox="1"/>
          <p:nvPr/>
        </p:nvSpPr>
        <p:spPr>
          <a:xfrm>
            <a:off x="2716200" y="359550"/>
            <a:ext cx="2919600" cy="731400"/>
          </a:xfrm>
          <a:prstGeom prst="rect">
            <a:avLst/>
          </a:prstGeom>
          <a:noFill/>
          <a:ln>
            <a:noFill/>
          </a:ln>
        </p:spPr>
        <p:txBody>
          <a:bodyPr anchorCtr="0" anchor="t" bIns="121900" lIns="121900" spcFirstLastPara="1" rIns="121900" wrap="square" tIns="121900">
            <a:noAutofit/>
          </a:bodyPr>
          <a:lstStyle/>
          <a:p>
            <a:pPr indent="0" lvl="0" marL="0" rtl="0" algn="l">
              <a:lnSpc>
                <a:spcPct val="80000"/>
              </a:lnSpc>
              <a:spcBef>
                <a:spcPts val="0"/>
              </a:spcBef>
              <a:spcAft>
                <a:spcPts val="0"/>
              </a:spcAft>
              <a:buNone/>
            </a:pPr>
            <a:r>
              <a:rPr lang="en" sz="2000">
                <a:solidFill>
                  <a:schemeClr val="lt1"/>
                </a:solidFill>
                <a:latin typeface="Barlow Semi Condensed Medium"/>
                <a:ea typeface="Barlow Semi Condensed Medium"/>
                <a:cs typeface="Barlow Semi Condensed Medium"/>
                <a:sym typeface="Barlow Semi Condensed Medium"/>
              </a:rPr>
              <a:t>Technology Best Practices for Staff &amp; Administrators</a:t>
            </a:r>
            <a:endParaRPr sz="2000">
              <a:solidFill>
                <a:srgbClr val="373C3F"/>
              </a:solidFill>
              <a:latin typeface="Barlow Semi Condensed Medium"/>
              <a:ea typeface="Barlow Semi Condensed Medium"/>
              <a:cs typeface="Barlow Semi Condensed Medium"/>
              <a:sym typeface="Barlow Semi Condensed Medium"/>
            </a:endParaRPr>
          </a:p>
        </p:txBody>
      </p:sp>
      <p:sp>
        <p:nvSpPr>
          <p:cNvPr id="1711" name="Google Shape;1711;p35"/>
          <p:cNvSpPr txBox="1"/>
          <p:nvPr/>
        </p:nvSpPr>
        <p:spPr>
          <a:xfrm>
            <a:off x="791475" y="1312600"/>
            <a:ext cx="4844400" cy="5202900"/>
          </a:xfrm>
          <a:prstGeom prst="rect">
            <a:avLst/>
          </a:prstGeom>
          <a:noFill/>
          <a:ln>
            <a:noFill/>
          </a:ln>
        </p:spPr>
        <p:txBody>
          <a:bodyPr anchorCtr="0" anchor="t" bIns="121900" lIns="121900" spcFirstLastPara="1" rIns="121900" wrap="square" tIns="121900">
            <a:noAutofit/>
          </a:bodyPr>
          <a:lstStyle/>
          <a:p>
            <a:pPr indent="0" lvl="0" marL="0" rtl="0" algn="l">
              <a:lnSpc>
                <a:spcPct val="112000"/>
              </a:lnSpc>
              <a:spcBef>
                <a:spcPts val="0"/>
              </a:spcBef>
              <a:spcAft>
                <a:spcPts val="0"/>
              </a:spcAft>
              <a:buNone/>
            </a:pPr>
            <a:r>
              <a:rPr i="1" lang="en" sz="1500">
                <a:solidFill>
                  <a:srgbClr val="000000"/>
                </a:solidFill>
                <a:latin typeface="Barlow Semi Condensed"/>
                <a:ea typeface="Barlow Semi Condensed"/>
                <a:cs typeface="Barlow Semi Condensed"/>
                <a:sym typeface="Barlow Semi Condensed"/>
              </a:rPr>
              <a:t>For staff and administrators. Prerequisite Tech 101</a:t>
            </a:r>
            <a:endParaRPr i="1" sz="1500">
              <a:solidFill>
                <a:srgbClr val="000000"/>
              </a:solidFill>
              <a:latin typeface="Barlow Semi Condensed"/>
              <a:ea typeface="Barlow Semi Condensed"/>
              <a:cs typeface="Barlow Semi Condensed"/>
              <a:sym typeface="Barlow Semi Condensed"/>
            </a:endParaRPr>
          </a:p>
          <a:p>
            <a:pPr indent="0" lvl="0" marL="0" rtl="0" algn="l">
              <a:lnSpc>
                <a:spcPct val="112000"/>
              </a:lnSpc>
              <a:spcBef>
                <a:spcPts val="0"/>
              </a:spcBef>
              <a:spcAft>
                <a:spcPts val="0"/>
              </a:spcAft>
              <a:buNone/>
            </a:pPr>
            <a:r>
              <a:t/>
            </a:r>
            <a:endParaRPr i="1" sz="1500">
              <a:latin typeface="Barlow Semi Condensed"/>
              <a:ea typeface="Barlow Semi Condensed"/>
              <a:cs typeface="Barlow Semi Condensed"/>
              <a:sym typeface="Barlow Semi Condensed"/>
            </a:endParaRPr>
          </a:p>
          <a:p>
            <a:pPr indent="0" lvl="0" marL="0" rtl="0" algn="l">
              <a:lnSpc>
                <a:spcPct val="112000"/>
              </a:lnSpc>
              <a:spcBef>
                <a:spcPts val="0"/>
              </a:spcBef>
              <a:spcAft>
                <a:spcPts val="0"/>
              </a:spcAft>
              <a:buNone/>
            </a:pPr>
            <a:r>
              <a:rPr lang="en" sz="1500">
                <a:latin typeface="Barlow Semi Condensed"/>
                <a:ea typeface="Barlow Semi Condensed"/>
                <a:cs typeface="Barlow Semi Condensed"/>
                <a:sym typeface="Barlow Semi Condensed"/>
              </a:rPr>
              <a:t>This course provides an in-depth look at your school’s policies and procedures related to technology usage, data privacy, and cybersecurity for all employees who work with sensitive student information.</a:t>
            </a:r>
            <a:endParaRPr sz="1500">
              <a:latin typeface="Barlow Semi Condensed"/>
              <a:ea typeface="Barlow Semi Condensed"/>
              <a:cs typeface="Barlow Semi Condensed"/>
              <a:sym typeface="Barlow Semi Condensed"/>
            </a:endParaRPr>
          </a:p>
          <a:p>
            <a:pPr indent="0" lvl="0" marL="0" rtl="0" algn="l">
              <a:lnSpc>
                <a:spcPct val="112000"/>
              </a:lnSpc>
              <a:spcBef>
                <a:spcPts val="0"/>
              </a:spcBef>
              <a:spcAft>
                <a:spcPts val="0"/>
              </a:spcAft>
              <a:buNone/>
            </a:pPr>
            <a:r>
              <a:t/>
            </a:r>
            <a:endParaRPr i="1" sz="1500">
              <a:latin typeface="Barlow Semi Condensed"/>
              <a:ea typeface="Barlow Semi Condensed"/>
              <a:cs typeface="Barlow Semi Condensed"/>
              <a:sym typeface="Barlow Semi Condensed"/>
            </a:endParaRPr>
          </a:p>
          <a:p>
            <a:pPr indent="0" lvl="0" marL="0" rtl="0" algn="l">
              <a:lnSpc>
                <a:spcPct val="112000"/>
              </a:lnSpc>
              <a:spcBef>
                <a:spcPts val="0"/>
              </a:spcBef>
              <a:spcAft>
                <a:spcPts val="0"/>
              </a:spcAft>
              <a:buNone/>
            </a:pPr>
            <a:r>
              <a:rPr b="1" lang="en" sz="1500">
                <a:solidFill>
                  <a:srgbClr val="000000"/>
                </a:solidFill>
                <a:latin typeface="Barlow Semi Condensed"/>
                <a:ea typeface="Barlow Semi Condensed"/>
                <a:cs typeface="Barlow Semi Condensed"/>
                <a:sym typeface="Barlow Semi Condensed"/>
              </a:rPr>
              <a:t>Technology expectations</a:t>
            </a:r>
            <a:endParaRPr b="1"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Abiding to technology policies</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Collaboration with tech tools</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Streamlining administrative tasks</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Modeling technology practices</a:t>
            </a:r>
            <a:endParaRPr sz="1500">
              <a:solidFill>
                <a:srgbClr val="000000"/>
              </a:solidFill>
              <a:latin typeface="Barlow Semi Condensed"/>
              <a:ea typeface="Barlow Semi Condensed"/>
              <a:cs typeface="Barlow Semi Condensed"/>
              <a:sym typeface="Barlow Semi Condensed"/>
            </a:endParaRPr>
          </a:p>
          <a:p>
            <a:pPr indent="0" lvl="0" marL="0" rtl="0" algn="l">
              <a:lnSpc>
                <a:spcPct val="112000"/>
              </a:lnSpc>
              <a:spcBef>
                <a:spcPts val="0"/>
              </a:spcBef>
              <a:spcAft>
                <a:spcPts val="0"/>
              </a:spcAft>
              <a:buNone/>
            </a:pPr>
            <a:r>
              <a:t/>
            </a:r>
            <a:endParaRPr sz="1500">
              <a:solidFill>
                <a:srgbClr val="000000"/>
              </a:solidFill>
              <a:latin typeface="Barlow Semi Condensed"/>
              <a:ea typeface="Barlow Semi Condensed"/>
              <a:cs typeface="Barlow Semi Condensed"/>
              <a:sym typeface="Barlow Semi Condensed"/>
            </a:endParaRPr>
          </a:p>
          <a:p>
            <a:pPr indent="0" lvl="0" marL="0" rtl="0" algn="l">
              <a:lnSpc>
                <a:spcPct val="112000"/>
              </a:lnSpc>
              <a:spcBef>
                <a:spcPts val="0"/>
              </a:spcBef>
              <a:spcAft>
                <a:spcPts val="0"/>
              </a:spcAft>
              <a:buNone/>
            </a:pPr>
            <a:r>
              <a:rPr b="1" lang="en" sz="1500">
                <a:solidFill>
                  <a:srgbClr val="000000"/>
                </a:solidFill>
                <a:latin typeface="Barlow Semi Condensed"/>
                <a:ea typeface="Barlow Semi Condensed"/>
                <a:cs typeface="Barlow Semi Condensed"/>
                <a:sym typeface="Barlow Semi Condensed"/>
              </a:rPr>
              <a:t>Data privacy and cybersecurity</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Protecting student privacy</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Maintain data security</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Follow data retention policies</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Use secure communication methods</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Follow compliance regulations</a:t>
            </a:r>
            <a:endParaRPr sz="1500">
              <a:solidFill>
                <a:srgbClr val="000000"/>
              </a:solidFill>
              <a:latin typeface="Barlow Semi Condensed"/>
              <a:ea typeface="Barlow Semi Condensed"/>
              <a:cs typeface="Barlow Semi Condensed"/>
              <a:sym typeface="Barlow Semi Condensed"/>
            </a:endParaRPr>
          </a:p>
          <a:p>
            <a:pPr indent="-323850" lvl="0" marL="914400" rtl="0" algn="l">
              <a:lnSpc>
                <a:spcPct val="112000"/>
              </a:lnSpc>
              <a:spcBef>
                <a:spcPts val="0"/>
              </a:spcBef>
              <a:spcAft>
                <a:spcPts val="0"/>
              </a:spcAft>
              <a:buClr>
                <a:srgbClr val="000000"/>
              </a:buClr>
              <a:buSzPts val="1500"/>
              <a:buFont typeface="Barlow Semi Condensed"/>
              <a:buChar char="●"/>
            </a:pPr>
            <a:r>
              <a:rPr lang="en" sz="1500">
                <a:solidFill>
                  <a:srgbClr val="000000"/>
                </a:solidFill>
                <a:latin typeface="Barlow Semi Condensed"/>
                <a:ea typeface="Barlow Semi Condensed"/>
                <a:cs typeface="Barlow Semi Condensed"/>
                <a:sym typeface="Barlow Semi Condensed"/>
              </a:rPr>
              <a:t>Report security incidents promptly</a:t>
            </a:r>
            <a:endParaRPr sz="1500">
              <a:solidFill>
                <a:srgbClr val="000000"/>
              </a:solidFill>
              <a:latin typeface="Barlow Semi Condensed"/>
              <a:ea typeface="Barlow Semi Condensed"/>
              <a:cs typeface="Barlow Semi Condensed"/>
              <a:sym typeface="Barlow Semi Condensed"/>
            </a:endParaRPr>
          </a:p>
        </p:txBody>
      </p:sp>
      <p:sp>
        <p:nvSpPr>
          <p:cNvPr id="1712" name="Google Shape;1712;p35"/>
          <p:cNvSpPr txBox="1"/>
          <p:nvPr>
            <p:ph idx="1" type="body"/>
          </p:nvPr>
        </p:nvSpPr>
        <p:spPr>
          <a:xfrm>
            <a:off x="6533000" y="5741925"/>
            <a:ext cx="4844400" cy="872100"/>
          </a:xfrm>
          <a:prstGeom prst="rect">
            <a:avLst/>
          </a:prstGeom>
        </p:spPr>
        <p:txBody>
          <a:bodyPr anchorCtr="0" anchor="t" bIns="121900" lIns="121900" spcFirstLastPara="1" rIns="121900" wrap="square" tIns="121900">
            <a:noAutofit/>
          </a:bodyPr>
          <a:lstStyle/>
          <a:p>
            <a:pPr indent="0" lvl="0" marL="0" rtl="0" algn="l">
              <a:spcBef>
                <a:spcPts val="0"/>
              </a:spcBef>
              <a:spcAft>
                <a:spcPts val="2100"/>
              </a:spcAft>
              <a:buNone/>
            </a:pPr>
            <a:r>
              <a:rPr lang="en" sz="1900">
                <a:solidFill>
                  <a:srgbClr val="000000"/>
                </a:solidFill>
              </a:rPr>
              <a:t>Google Classroom features used: Assignments, Quizzes, Google Forms survey, Question prompts</a:t>
            </a:r>
            <a:endParaRPr/>
          </a:p>
        </p:txBody>
      </p:sp>
      <p:pic>
        <p:nvPicPr>
          <p:cNvPr id="1713" name="Google Shape;1713;p35"/>
          <p:cNvPicPr preferRelativeResize="0"/>
          <p:nvPr/>
        </p:nvPicPr>
        <p:blipFill>
          <a:blip r:embed="rId6">
            <a:alphaModFix/>
          </a:blip>
          <a:stretch>
            <a:fillRect/>
          </a:stretch>
        </p:blipFill>
        <p:spPr>
          <a:xfrm>
            <a:off x="6706538" y="214775"/>
            <a:ext cx="4497317" cy="4925824"/>
          </a:xfrm>
          <a:prstGeom prst="rect">
            <a:avLst/>
          </a:prstGeom>
          <a:noFill/>
          <a:ln>
            <a:noFill/>
          </a:ln>
        </p:spPr>
      </p:pic>
      <p:sp>
        <p:nvSpPr>
          <p:cNvPr id="1714" name="Google Shape;1714;p35"/>
          <p:cNvSpPr/>
          <p:nvPr/>
        </p:nvSpPr>
        <p:spPr>
          <a:xfrm>
            <a:off x="7543250" y="5207800"/>
            <a:ext cx="2823900" cy="575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u="sng">
                <a:solidFill>
                  <a:schemeClr val="hlink"/>
                </a:solidFill>
                <a:latin typeface="Barlow"/>
                <a:ea typeface="Barlow"/>
                <a:cs typeface="Barlow"/>
                <a:sym typeface="Barlow"/>
                <a:hlinkClick r:id="rId7"/>
              </a:rPr>
              <a:t>Sample Course Outline</a:t>
            </a:r>
            <a:endParaRPr b="1" sz="1800">
              <a:solidFill>
                <a:schemeClr val="lt1"/>
              </a:solidFill>
              <a:latin typeface="Barlow"/>
              <a:ea typeface="Barlow"/>
              <a:cs typeface="Barlow"/>
              <a:sym typeface="Barlow"/>
            </a:endParaRPr>
          </a:p>
        </p:txBody>
      </p:sp>
      <p:sp>
        <p:nvSpPr>
          <p:cNvPr id="1715" name="Google Shape;1715;p35">
            <a:hlinkClick action="ppaction://hlinksldjump" r:id="rId8"/>
          </p:cNvPr>
          <p:cNvSpPr/>
          <p:nvPr/>
        </p:nvSpPr>
        <p:spPr>
          <a:xfrm rot="5397851">
            <a:off x="-138220" y="331675"/>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16" name="Google Shape;1716;p35">
            <a:hlinkClick action="ppaction://hlinksldjump" r:id="rId9"/>
          </p:cNvPr>
          <p:cNvSpPr/>
          <p:nvPr/>
        </p:nvSpPr>
        <p:spPr>
          <a:xfrm rot="5397851">
            <a:off x="11364980" y="41734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17" name="Google Shape;1717;p35">
            <a:hlinkClick action="ppaction://hlinksldjump" r:id="rId10"/>
          </p:cNvPr>
          <p:cNvSpPr/>
          <p:nvPr/>
        </p:nvSpPr>
        <p:spPr>
          <a:xfrm rot="5397851">
            <a:off x="11364980" y="51335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
        <p:nvSpPr>
          <p:cNvPr id="1718" name="Google Shape;1718;p35">
            <a:hlinkClick action="ppaction://hlinksldjump" r:id="rId11"/>
          </p:cNvPr>
          <p:cNvSpPr/>
          <p:nvPr/>
        </p:nvSpPr>
        <p:spPr>
          <a:xfrm rot="5397851">
            <a:off x="11364980" y="6093600"/>
            <a:ext cx="959700" cy="431400"/>
          </a:xfrm>
          <a:prstGeom prst="round2SameRect">
            <a:avLst>
              <a:gd fmla="val 19819" name="adj1"/>
              <a:gd fmla="val 0" name="adj2"/>
            </a:avLst>
          </a:prstGeom>
          <a:noFill/>
          <a:ln>
            <a:noFill/>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i="0" sz="1100" u="none" cap="none" strike="noStrike">
              <a:solidFill>
                <a:schemeClr val="dk1"/>
              </a:solidFill>
              <a:latin typeface="Barlow Semi Condensed SemiBold"/>
              <a:ea typeface="Barlow Semi Condensed SemiBold"/>
              <a:cs typeface="Barlow Semi Condensed SemiBold"/>
              <a:sym typeface="Barlow Semi Condensed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Mania">
  <a:themeElements>
    <a:clrScheme name="Simple Light">
      <a:dk1>
        <a:srgbClr val="000000"/>
      </a:dk1>
      <a:lt1>
        <a:srgbClr val="373C3F"/>
      </a:lt1>
      <a:dk2>
        <a:srgbClr val="373C3F"/>
      </a:dk2>
      <a:lt2>
        <a:srgbClr val="F4CCCC"/>
      </a:lt2>
      <a:accent1>
        <a:srgbClr val="FCE5CD"/>
      </a:accent1>
      <a:accent2>
        <a:srgbClr val="FFF2CC"/>
      </a:accent2>
      <a:accent3>
        <a:srgbClr val="D9EAD3"/>
      </a:accent3>
      <a:accent4>
        <a:srgbClr val="C9DAF8"/>
      </a:accent4>
      <a:accent5>
        <a:srgbClr val="D9D2E9"/>
      </a:accent5>
      <a:accent6>
        <a:srgbClr val="EAD1DC"/>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